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65" r:id="rId6"/>
    <p:sldId id="269" r:id="rId7"/>
    <p:sldId id="262" r:id="rId8"/>
    <p:sldId id="270" r:id="rId9"/>
    <p:sldId id="272" r:id="rId10"/>
    <p:sldId id="273" r:id="rId11"/>
    <p:sldId id="277" r:id="rId12"/>
    <p:sldId id="276" r:id="rId13"/>
    <p:sldId id="278" r:id="rId14"/>
    <p:sldId id="279" r:id="rId15"/>
    <p:sldId id="280" r:id="rId16"/>
    <p:sldId id="281" r:id="rId17"/>
    <p:sldId id="283" r:id="rId18"/>
    <p:sldId id="287" r:id="rId19"/>
    <p:sldId id="288" r:id="rId20"/>
    <p:sldId id="289" r:id="rId21"/>
    <p:sldId id="290" r:id="rId22"/>
    <p:sldId id="286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86" autoAdjust="0"/>
  </p:normalViewPr>
  <p:slideViewPr>
    <p:cSldViewPr snapToGrid="0">
      <p:cViewPr>
        <p:scale>
          <a:sx n="69" d="100"/>
          <a:sy n="69" d="100"/>
        </p:scale>
        <p:origin x="123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8986337834472"/>
          <c:y val="5.625033397731552E-2"/>
          <c:w val="0.66076438038287189"/>
          <c:h val="0.58558656973609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layout>
                <c:manualLayout>
                  <c:x val="-6.5580166878958164E-17"/>
                  <c:y val="3.0652206345070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24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788570667271926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Baseline</c:v>
                </c:pt>
                <c:pt idx="1">
                  <c:v>Proposed</c:v>
                </c:pt>
              </c:strCache>
            </c:strRef>
          </c:cat>
          <c:val>
            <c:numRef>
              <c:f>Sheet1!$B$2:$B$3</c:f>
              <c:numCache>
                <c:formatCode>0.00</c:formatCode>
                <c:ptCount val="2"/>
                <c:pt idx="0">
                  <c:v>72.3</c:v>
                </c:pt>
                <c:pt idx="1">
                  <c:v>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2"/>
        <c:overlap val="31"/>
        <c:axId val="463514088"/>
        <c:axId val="463514480"/>
      </c:barChart>
      <c:catAx>
        <c:axId val="463514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3514480"/>
        <c:crosses val="autoZero"/>
        <c:auto val="1"/>
        <c:lblAlgn val="ctr"/>
        <c:lblOffset val="100"/>
        <c:noMultiLvlLbl val="0"/>
      </c:catAx>
      <c:valAx>
        <c:axId val="463514480"/>
        <c:scaling>
          <c:orientation val="minMax"/>
          <c:max val="76"/>
          <c:min val="6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F-measure[%]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351408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1497088034297"/>
          <c:y val="4.1409317258523232E-2"/>
          <c:w val="0.75885029119657033"/>
          <c:h val="0.62698349602432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</c:v>
                </c:pt>
                <c:pt idx="1">
                  <c:v>70.099999999999994</c:v>
                </c:pt>
                <c:pt idx="2">
                  <c:v>73.2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Proposed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72.3</c:v>
                </c:pt>
                <c:pt idx="2">
                  <c:v>74.25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515264"/>
        <c:axId val="463515656"/>
      </c:barChart>
      <c:catAx>
        <c:axId val="463515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 </a:t>
                </a:r>
                <a:r>
                  <a:rPr lang="en-US" altLang="ja-JP" sz="2400" b="0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515656"/>
        <c:crosses val="autoZero"/>
        <c:auto val="1"/>
        <c:lblAlgn val="ctr"/>
        <c:lblOffset val="100"/>
        <c:noMultiLvlLbl val="0"/>
      </c:catAx>
      <c:valAx>
        <c:axId val="463515656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ja-JP" sz="24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 </a:t>
                </a:r>
                <a:r>
                  <a:rPr lang="en-US" altLang="ja-JP" sz="2400" b="0" i="0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ja-JP" altLang="ja-JP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ja-JP" sz="2400" b="0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51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14944829817977"/>
          <c:y val="4.6313273027482046E-2"/>
          <c:w val="0.41474798669945079"/>
          <c:h val="0.12657279753644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f-measure for 2 test pairs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3349117410197234"/>
          <c:y val="1.385776503489086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PCA-K</c:v>
                </c:pt>
              </c:strCache>
            </c:strRef>
          </c:tx>
          <c:spPr>
            <a:pattFill prst="dk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0.32</c:v>
                </c:pt>
                <c:pt idx="1">
                  <c:v>0.59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SAE-K</c:v>
                </c:pt>
              </c:strCache>
            </c:strRef>
          </c:tx>
          <c:spPr>
            <a:pattFill prst="dkUpDiag">
              <a:fgClr>
                <a:schemeClr val="accent3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28575"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Siamese-10</c:v>
                </c:pt>
              </c:strCache>
            </c:strRef>
          </c:tx>
          <c:spPr>
            <a:pattFill prst="dkUpDiag">
              <a:fgClr>
                <a:schemeClr val="accent2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0.62</c:v>
                </c:pt>
                <c:pt idx="1">
                  <c:v>0.76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Siamese-16</c:v>
                </c:pt>
              </c:strCache>
            </c:strRef>
          </c:tx>
          <c:spPr>
            <a:pattFill prst="dkUpDiag">
              <a:fgClr>
                <a:schemeClr val="accent6">
                  <a:lumMod val="25000"/>
                  <a:lumOff val="75000"/>
                </a:schemeClr>
              </a:fgClr>
              <a:bgClr>
                <a:schemeClr val="bg1"/>
              </a:bgClr>
            </a:pattFill>
            <a:ln w="28575">
              <a:solidFill>
                <a:schemeClr val="accent6">
                  <a:lumMod val="50000"/>
                  <a:lumOff val="50000"/>
                </a:schemeClr>
              </a:solidFill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80209B6A-D186-4908-94C7-D6D16B464AD5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0.66</c:v>
                </c:pt>
                <c:pt idx="1">
                  <c:v>0.76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8391560"/>
        <c:axId val="620982600"/>
      </c:barChart>
      <c:catAx>
        <c:axId val="388391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982600"/>
        <c:crosses val="autoZero"/>
        <c:auto val="1"/>
        <c:lblAlgn val="ctr"/>
        <c:lblOffset val="100"/>
        <c:noMultiLvlLbl val="0"/>
      </c:catAx>
      <c:valAx>
        <c:axId val="620982600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391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0FB17-D937-4F70-B7E1-53D82D09902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F50B9F8-54D3-4B1F-A717-8F39645811AB}">
      <dgm:prSet phldrT="[Text]"/>
      <dgm:spPr/>
      <dgm:t>
        <a:bodyPr/>
        <a:lstStyle/>
        <a:p>
          <a:r>
            <a:rPr lang="en-US" dirty="0" smtClean="0"/>
            <a:t>Remote sensing</a:t>
          </a:r>
          <a:endParaRPr lang="en-US" dirty="0"/>
        </a:p>
      </dgm:t>
    </dgm:pt>
    <dgm:pt modelId="{19F97A1E-7BEC-419D-A51B-91F920EB78E5}" type="parTrans" cxnId="{7B7B4393-33B6-492C-B2B2-C9952784AFAF}">
      <dgm:prSet/>
      <dgm:spPr/>
      <dgm:t>
        <a:bodyPr/>
        <a:lstStyle/>
        <a:p>
          <a:endParaRPr lang="en-US"/>
        </a:p>
      </dgm:t>
    </dgm:pt>
    <dgm:pt modelId="{F7F8B072-5365-4F71-B001-3E2F7B5F51E4}" type="sibTrans" cxnId="{7B7B4393-33B6-492C-B2B2-C9952784AFAF}">
      <dgm:prSet/>
      <dgm:spPr/>
      <dgm:t>
        <a:bodyPr/>
        <a:lstStyle/>
        <a:p>
          <a:endParaRPr lang="en-US"/>
        </a:p>
      </dgm:t>
    </dgm:pt>
    <dgm:pt modelId="{EA0C1AC5-DA63-4780-8F99-060EF02CA2EC}">
      <dgm:prSet phldrT="[Text]"/>
      <dgm:spPr>
        <a:solidFill>
          <a:srgbClr val="92D050">
            <a:alpha val="50000"/>
          </a:srgbClr>
        </a:solidFill>
      </dgm:spPr>
      <dgm:t>
        <a:bodyPr/>
        <a:lstStyle/>
        <a:p>
          <a:pPr algn="l"/>
          <a:r>
            <a:rPr lang="en-US" dirty="0" smtClean="0"/>
            <a:t>Computer Vision</a:t>
          </a:r>
          <a:endParaRPr lang="en-US" dirty="0"/>
        </a:p>
      </dgm:t>
    </dgm:pt>
    <dgm:pt modelId="{0CDC0D21-BF67-45FE-BF9D-021EA894A86F}" type="parTrans" cxnId="{FDDE5D05-4C5F-4F80-82EE-E19D762F4ADE}">
      <dgm:prSet/>
      <dgm:spPr/>
      <dgm:t>
        <a:bodyPr/>
        <a:lstStyle/>
        <a:p>
          <a:endParaRPr lang="en-US"/>
        </a:p>
      </dgm:t>
    </dgm:pt>
    <dgm:pt modelId="{E1975245-668A-46A0-93A6-DA6D571D1102}" type="sibTrans" cxnId="{FDDE5D05-4C5F-4F80-82EE-E19D762F4ADE}">
      <dgm:prSet/>
      <dgm:spPr/>
      <dgm:t>
        <a:bodyPr/>
        <a:lstStyle/>
        <a:p>
          <a:endParaRPr lang="en-US"/>
        </a:p>
      </dgm:t>
    </dgm:pt>
    <dgm:pt modelId="{4485ED0E-4020-41A0-A4AC-6EE7F6DC0742}">
      <dgm:prSet phldrT="[Text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dirty="0" smtClean="0"/>
            <a:t>Deep Learning</a:t>
          </a:r>
          <a:endParaRPr lang="en-US" dirty="0"/>
        </a:p>
      </dgm:t>
    </dgm:pt>
    <dgm:pt modelId="{10C047D3-A25B-44E0-90AA-D06F1012837A}" type="parTrans" cxnId="{06498E94-153B-494D-8FDD-78B596CB2E98}">
      <dgm:prSet/>
      <dgm:spPr/>
      <dgm:t>
        <a:bodyPr/>
        <a:lstStyle/>
        <a:p>
          <a:endParaRPr lang="en-US"/>
        </a:p>
      </dgm:t>
    </dgm:pt>
    <dgm:pt modelId="{255C5B2D-2B79-4C0C-8ABA-C2C763F8A6C6}" type="sibTrans" cxnId="{06498E94-153B-494D-8FDD-78B596CB2E98}">
      <dgm:prSet/>
      <dgm:spPr/>
      <dgm:t>
        <a:bodyPr/>
        <a:lstStyle/>
        <a:p>
          <a:endParaRPr lang="en-US"/>
        </a:p>
      </dgm:t>
    </dgm:pt>
    <dgm:pt modelId="{0C414C52-CAF5-4769-A198-2C13F7876B99}" type="pres">
      <dgm:prSet presAssocID="{6D20FB17-D937-4F70-B7E1-53D82D09902C}" presName="compositeShape" presStyleCnt="0">
        <dgm:presLayoutVars>
          <dgm:chMax val="7"/>
          <dgm:dir/>
          <dgm:resizeHandles val="exact"/>
        </dgm:presLayoutVars>
      </dgm:prSet>
      <dgm:spPr/>
    </dgm:pt>
    <dgm:pt modelId="{0ACC68ED-69EA-4EA6-81C2-B862E5204922}" type="pres">
      <dgm:prSet presAssocID="{EF50B9F8-54D3-4B1F-A717-8F39645811AB}" presName="circ1" presStyleLbl="vennNode1" presStyleIdx="0" presStyleCnt="3" custScaleY="95346" custLinFactNeighborX="41955" custLinFactNeighborY="58857"/>
      <dgm:spPr/>
      <dgm:t>
        <a:bodyPr/>
        <a:lstStyle/>
        <a:p>
          <a:endParaRPr lang="en-US"/>
        </a:p>
      </dgm:t>
    </dgm:pt>
    <dgm:pt modelId="{F3CDF442-97D1-4594-974E-B8314CB076A8}" type="pres">
      <dgm:prSet presAssocID="{EF50B9F8-54D3-4B1F-A717-8F39645811A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2376F-A4F7-4E78-B7EE-D48A8EB5511E}" type="pres">
      <dgm:prSet presAssocID="{EA0C1AC5-DA63-4780-8F99-060EF02CA2EC}" presName="circ2" presStyleLbl="vennNode1" presStyleIdx="1" presStyleCnt="3" custScaleX="105977" custScaleY="104056" custLinFactNeighborX="-37594" custLinFactNeighborY="-67183"/>
      <dgm:spPr/>
      <dgm:t>
        <a:bodyPr/>
        <a:lstStyle/>
        <a:p>
          <a:endParaRPr lang="en-US"/>
        </a:p>
      </dgm:t>
    </dgm:pt>
    <dgm:pt modelId="{9098F7B5-8007-455A-8BC1-F27039E3BB2C}" type="pres">
      <dgm:prSet presAssocID="{EA0C1AC5-DA63-4780-8F99-060EF02CA2E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5487F-38EC-4B56-871C-B05AC1AC6865}" type="pres">
      <dgm:prSet presAssocID="{4485ED0E-4020-41A0-A4AC-6EE7F6DC0742}" presName="circ3" presStyleLbl="vennNode1" presStyleIdx="2" presStyleCnt="3" custScaleX="111018" custScaleY="105629"/>
      <dgm:spPr/>
      <dgm:t>
        <a:bodyPr/>
        <a:lstStyle/>
        <a:p>
          <a:endParaRPr lang="en-US"/>
        </a:p>
      </dgm:t>
    </dgm:pt>
    <dgm:pt modelId="{CF8D2291-759B-4517-B5A9-7AAF388023A3}" type="pres">
      <dgm:prSet presAssocID="{4485ED0E-4020-41A0-A4AC-6EE7F6DC074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DE5D05-4C5F-4F80-82EE-E19D762F4ADE}" srcId="{6D20FB17-D937-4F70-B7E1-53D82D09902C}" destId="{EA0C1AC5-DA63-4780-8F99-060EF02CA2EC}" srcOrd="1" destOrd="0" parTransId="{0CDC0D21-BF67-45FE-BF9D-021EA894A86F}" sibTransId="{E1975245-668A-46A0-93A6-DA6D571D1102}"/>
    <dgm:cxn modelId="{E9272C46-1387-4711-AB3E-F434B8C429C7}" type="presOf" srcId="{EA0C1AC5-DA63-4780-8F99-060EF02CA2EC}" destId="{9098F7B5-8007-455A-8BC1-F27039E3BB2C}" srcOrd="1" destOrd="0" presId="urn:microsoft.com/office/officeart/2005/8/layout/venn1"/>
    <dgm:cxn modelId="{9993B12D-72DF-4E34-AFBD-0E87495B7AF7}" type="presOf" srcId="{EF50B9F8-54D3-4B1F-A717-8F39645811AB}" destId="{0ACC68ED-69EA-4EA6-81C2-B862E5204922}" srcOrd="0" destOrd="0" presId="urn:microsoft.com/office/officeart/2005/8/layout/venn1"/>
    <dgm:cxn modelId="{7B7B4393-33B6-492C-B2B2-C9952784AFAF}" srcId="{6D20FB17-D937-4F70-B7E1-53D82D09902C}" destId="{EF50B9F8-54D3-4B1F-A717-8F39645811AB}" srcOrd="0" destOrd="0" parTransId="{19F97A1E-7BEC-419D-A51B-91F920EB78E5}" sibTransId="{F7F8B072-5365-4F71-B001-3E2F7B5F51E4}"/>
    <dgm:cxn modelId="{4992B81C-E980-43BC-A34B-BE8355047A7F}" type="presOf" srcId="{4485ED0E-4020-41A0-A4AC-6EE7F6DC0742}" destId="{9175487F-38EC-4B56-871C-B05AC1AC6865}" srcOrd="0" destOrd="0" presId="urn:microsoft.com/office/officeart/2005/8/layout/venn1"/>
    <dgm:cxn modelId="{8F24BD62-2DE7-4D81-928A-7A27F3A85CCE}" type="presOf" srcId="{EA0C1AC5-DA63-4780-8F99-060EF02CA2EC}" destId="{C9D2376F-A4F7-4E78-B7EE-D48A8EB5511E}" srcOrd="0" destOrd="0" presId="urn:microsoft.com/office/officeart/2005/8/layout/venn1"/>
    <dgm:cxn modelId="{3FFD7402-8D45-4101-B347-EADAF7E7D1DD}" type="presOf" srcId="{EF50B9F8-54D3-4B1F-A717-8F39645811AB}" destId="{F3CDF442-97D1-4594-974E-B8314CB076A8}" srcOrd="1" destOrd="0" presId="urn:microsoft.com/office/officeart/2005/8/layout/venn1"/>
    <dgm:cxn modelId="{06498E94-153B-494D-8FDD-78B596CB2E98}" srcId="{6D20FB17-D937-4F70-B7E1-53D82D09902C}" destId="{4485ED0E-4020-41A0-A4AC-6EE7F6DC0742}" srcOrd="2" destOrd="0" parTransId="{10C047D3-A25B-44E0-90AA-D06F1012837A}" sibTransId="{255C5B2D-2B79-4C0C-8ABA-C2C763F8A6C6}"/>
    <dgm:cxn modelId="{8C17AD79-8CA1-4539-807B-249B3C07F21B}" type="presOf" srcId="{6D20FB17-D937-4F70-B7E1-53D82D09902C}" destId="{0C414C52-CAF5-4769-A198-2C13F7876B99}" srcOrd="0" destOrd="0" presId="urn:microsoft.com/office/officeart/2005/8/layout/venn1"/>
    <dgm:cxn modelId="{4199E0C1-9FD1-4CC6-940B-8E48427FED4C}" type="presOf" srcId="{4485ED0E-4020-41A0-A4AC-6EE7F6DC0742}" destId="{CF8D2291-759B-4517-B5A9-7AAF388023A3}" srcOrd="1" destOrd="0" presId="urn:microsoft.com/office/officeart/2005/8/layout/venn1"/>
    <dgm:cxn modelId="{3CAF41C5-E768-4777-B39F-538D98FEC211}" type="presParOf" srcId="{0C414C52-CAF5-4769-A198-2C13F7876B99}" destId="{0ACC68ED-69EA-4EA6-81C2-B862E5204922}" srcOrd="0" destOrd="0" presId="urn:microsoft.com/office/officeart/2005/8/layout/venn1"/>
    <dgm:cxn modelId="{9D844DAE-1EF2-41F5-93EE-F166AA6CE10A}" type="presParOf" srcId="{0C414C52-CAF5-4769-A198-2C13F7876B99}" destId="{F3CDF442-97D1-4594-974E-B8314CB076A8}" srcOrd="1" destOrd="0" presId="urn:microsoft.com/office/officeart/2005/8/layout/venn1"/>
    <dgm:cxn modelId="{C4B74D1B-4CD1-4F8D-B387-C41CB2FC5018}" type="presParOf" srcId="{0C414C52-CAF5-4769-A198-2C13F7876B99}" destId="{C9D2376F-A4F7-4E78-B7EE-D48A8EB5511E}" srcOrd="2" destOrd="0" presId="urn:microsoft.com/office/officeart/2005/8/layout/venn1"/>
    <dgm:cxn modelId="{5617C041-D59C-4C7A-94ED-A2A1DEA5C19C}" type="presParOf" srcId="{0C414C52-CAF5-4769-A198-2C13F7876B99}" destId="{9098F7B5-8007-455A-8BC1-F27039E3BB2C}" srcOrd="3" destOrd="0" presId="urn:microsoft.com/office/officeart/2005/8/layout/venn1"/>
    <dgm:cxn modelId="{EF8A982C-8114-47D5-99D9-5C0DE5441A00}" type="presParOf" srcId="{0C414C52-CAF5-4769-A198-2C13F7876B99}" destId="{9175487F-38EC-4B56-871C-B05AC1AC6865}" srcOrd="4" destOrd="0" presId="urn:microsoft.com/office/officeart/2005/8/layout/venn1"/>
    <dgm:cxn modelId="{1C118F8D-704D-4B13-B807-169F92768506}" type="presParOf" srcId="{0C414C52-CAF5-4769-A198-2C13F7876B99}" destId="{CF8D2291-759B-4517-B5A9-7AAF388023A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C68ED-69EA-4EA6-81C2-B862E5204922}">
      <dsp:nvSpPr>
        <dsp:cNvPr id="0" name=""/>
        <dsp:cNvSpPr/>
      </dsp:nvSpPr>
      <dsp:spPr>
        <a:xfrm>
          <a:off x="5180325" y="2032682"/>
          <a:ext cx="3348924" cy="31930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Remote sensing</a:t>
          </a:r>
          <a:endParaRPr lang="en-US" sz="4100" kern="1200" dirty="0"/>
        </a:p>
      </dsp:txBody>
      <dsp:txXfrm>
        <a:off x="5626849" y="2591468"/>
        <a:ext cx="2455877" cy="1436879"/>
      </dsp:txXfrm>
    </dsp:sp>
    <dsp:sp modelId="{C9D2376F-A4F7-4E78-B7EE-D48A8EB5511E}">
      <dsp:nvSpPr>
        <dsp:cNvPr id="0" name=""/>
        <dsp:cNvSpPr/>
      </dsp:nvSpPr>
      <dsp:spPr>
        <a:xfrm>
          <a:off x="3624611" y="0"/>
          <a:ext cx="3549089" cy="3484756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Computer Vision</a:t>
          </a:r>
          <a:endParaRPr lang="en-US" sz="4100" kern="1200" dirty="0"/>
        </a:p>
      </dsp:txBody>
      <dsp:txXfrm>
        <a:off x="4710040" y="900228"/>
        <a:ext cx="2129453" cy="1916615"/>
      </dsp:txXfrm>
    </dsp:sp>
    <dsp:sp modelId="{9175487F-38EC-4B56-871C-B05AC1AC6865}">
      <dsp:nvSpPr>
        <dsp:cNvPr id="0" name=""/>
        <dsp:cNvSpPr/>
      </dsp:nvSpPr>
      <dsp:spPr>
        <a:xfrm>
          <a:off x="2382389" y="1982498"/>
          <a:ext cx="3717908" cy="3537434"/>
        </a:xfrm>
        <a:prstGeom prst="ellipse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Deep Learning</a:t>
          </a:r>
          <a:endParaRPr lang="en-US" sz="4100" kern="1200" dirty="0"/>
        </a:p>
      </dsp:txBody>
      <dsp:txXfrm>
        <a:off x="2732492" y="2896336"/>
        <a:ext cx="2230745" cy="1945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B8A5-6CAA-4889-89E2-7C095C373847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65DD-C5B1-4748-A863-8677863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how does this eye see?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7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mins -&gt; 15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this,</a:t>
            </a:r>
            <a:r>
              <a:rPr lang="en-US" baseline="0" dirty="0" smtClean="0"/>
              <a:t> lets first understand how we see the earth. We see the world in the visible spectrum – which is </a:t>
            </a:r>
            <a:r>
              <a:rPr lang="en-US" baseline="0" dirty="0" err="1" smtClean="0"/>
              <a:t>colourful</a:t>
            </a:r>
            <a:r>
              <a:rPr lang="en-US" baseline="0" dirty="0" smtClean="0"/>
              <a:t> and beautiful.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3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remote sensing sees earth not just in visible spectrum but in all other bands providing us unique views of our planet</a:t>
            </a:r>
          </a:p>
          <a:p>
            <a:r>
              <a:rPr lang="en-US" baseline="0" dirty="0" smtClean="0"/>
              <a:t>For example:</a:t>
            </a:r>
            <a:endParaRPr lang="en-US" dirty="0" smtClean="0"/>
          </a:p>
          <a:p>
            <a:r>
              <a:rPr lang="en-US" dirty="0" err="1" smtClean="0"/>
              <a:t>Rgb</a:t>
            </a:r>
            <a:endParaRPr lang="en-US" dirty="0" smtClean="0"/>
          </a:p>
          <a:p>
            <a:r>
              <a:rPr lang="en-US" dirty="0" smtClean="0"/>
              <a:t>Infrared</a:t>
            </a:r>
          </a:p>
          <a:p>
            <a:r>
              <a:rPr lang="en-US" dirty="0" smtClean="0"/>
              <a:t>Multispectral</a:t>
            </a:r>
          </a:p>
          <a:p>
            <a:r>
              <a:rPr lang="en-US" dirty="0" smtClean="0"/>
              <a:t>Hyperspectral</a:t>
            </a:r>
          </a:p>
          <a:p>
            <a:r>
              <a:rPr lang="en-US" dirty="0" smtClean="0"/>
              <a:t>SAR</a:t>
            </a:r>
          </a:p>
          <a:p>
            <a:r>
              <a:rPr lang="en-US" dirty="0" smtClean="0"/>
              <a:t>Lidar</a:t>
            </a:r>
          </a:p>
          <a:p>
            <a:endParaRPr lang="en-US" dirty="0" smtClean="0"/>
          </a:p>
          <a:p>
            <a:r>
              <a:rPr lang="en-US" dirty="0" smtClean="0"/>
              <a:t>Each</a:t>
            </a:r>
            <a:r>
              <a:rPr lang="en-US" baseline="0" dirty="0" smtClean="0"/>
              <a:t> of the datasets has its own advantage and used as per the application. My research work is on microwave images.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so many satellite</a:t>
            </a:r>
            <a:r>
              <a:rPr lang="en-US" baseline="0" dirty="0" smtClean="0"/>
              <a:t> missions being launched each year, remote sensing datasets have boomed for example……and  we can use this datasets for finding the patterns of life such as…</a:t>
            </a:r>
          </a:p>
          <a:p>
            <a:r>
              <a:rPr lang="en-US" baseline="0" dirty="0" err="1" smtClean="0"/>
              <a:t>Infact</a:t>
            </a:r>
            <a:r>
              <a:rPr lang="en-US" baseline="0" dirty="0" smtClean="0"/>
              <a:t> this area is becoming so popular that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hosts so many </a:t>
            </a:r>
            <a:r>
              <a:rPr lang="en-US" baseline="0" dirty="0" err="1" smtClean="0"/>
              <a:t>competetions</a:t>
            </a:r>
            <a:r>
              <a:rPr lang="en-US" baseline="0" dirty="0" smtClean="0"/>
              <a:t> with geospatial data </a:t>
            </a:r>
          </a:p>
          <a:p>
            <a:r>
              <a:rPr lang="en-US" baseline="0" dirty="0" smtClean="0"/>
              <a:t>(100+ startups have boomed in this field globally)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‘’’’</a:t>
            </a:r>
          </a:p>
          <a:p>
            <a:r>
              <a:rPr lang="en-US" baseline="0" dirty="0" smtClean="0"/>
              <a:t>These datasets can be used for wide variety of applications across industries such as… Deep learning plays a critical role in extracting these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that as the background, today I will present you my </a:t>
            </a:r>
            <a:r>
              <a:rPr lang="en-US" baseline="0" dirty="0" err="1" smtClean="0"/>
              <a:t>reseach</a:t>
            </a:r>
            <a:r>
              <a:rPr lang="en-US" baseline="0" dirty="0" smtClean="0"/>
              <a:t>  work on 2 real world application –ship classification and change detection using earth observation data.</a:t>
            </a:r>
          </a:p>
          <a:p>
            <a:r>
              <a:rPr lang="en-US" baseline="0" dirty="0" smtClean="0"/>
              <a:t>Out of the datasets that I showed, I work with microwave images and build deep learning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9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</a:t>
            </a:r>
            <a:r>
              <a:rPr lang="en-US" baseline="0" dirty="0" smtClean="0"/>
              <a:t> briefly what is SAR geometry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 err="1" smtClean="0"/>
              <a:t>cnn</a:t>
            </a:r>
            <a:r>
              <a:rPr lang="en-US" dirty="0" smtClean="0"/>
              <a:t> to learn</a:t>
            </a:r>
            <a:r>
              <a:rPr lang="en-US" baseline="0" dirty="0" smtClean="0"/>
              <a:t> all these variations, huge training data is required, but it is not available in SAR.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478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70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256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3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Enter the title.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1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baseline="0" noProof="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ja-JP" altLang="en-US" sz="2000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 marL="466725" indent="-107950"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the text.</a:t>
            </a:r>
            <a:endParaRPr kumimoji="1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Second level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2"/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Third level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3"/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Fourth level</a:t>
            </a:r>
            <a:endParaRPr kumimoji="1" lang="ja-JP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1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0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9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tif"/><Relationship Id="rId7" Type="http://schemas.microsoft.com/office/2007/relationships/hdphoto" Target="../media/hdphoto1.wdp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2.png"/><Relationship Id="rId5" Type="http://schemas.openxmlformats.org/officeDocument/2006/relationships/image" Target="../media/image29.tif"/><Relationship Id="rId10" Type="http://schemas.openxmlformats.org/officeDocument/2006/relationships/image" Target="../media/image310.png"/><Relationship Id="rId4" Type="http://schemas.openxmlformats.org/officeDocument/2006/relationships/image" Target="../media/image28.tif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tiff"/><Relationship Id="rId11" Type="http://schemas.openxmlformats.org/officeDocument/2006/relationships/image" Target="../media/image52.tiff"/><Relationship Id="rId5" Type="http://schemas.openxmlformats.org/officeDocument/2006/relationships/image" Target="../media/image46.tiff"/><Relationship Id="rId10" Type="http://schemas.openxmlformats.org/officeDocument/2006/relationships/image" Target="../media/image51.tiff"/><Relationship Id="rId4" Type="http://schemas.openxmlformats.org/officeDocument/2006/relationships/image" Target="../media/image45.tiff"/><Relationship Id="rId9" Type="http://schemas.openxmlformats.org/officeDocument/2006/relationships/image" Target="../media/image5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"/><Relationship Id="rId5" Type="http://schemas.openxmlformats.org/officeDocument/2006/relationships/image" Target="../media/image29.tif"/><Relationship Id="rId4" Type="http://schemas.openxmlformats.org/officeDocument/2006/relationships/image" Target="../media/image2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Geospatial Intelligence with 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Shreya Sharma</a:t>
            </a:r>
          </a:p>
          <a:p>
            <a:r>
              <a:rPr lang="en-US" dirty="0" smtClean="0"/>
              <a:t>Data Science Researcher, NEC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Problem</a:t>
            </a:r>
            <a:endParaRPr lang="en-US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96" r="57925" b="66432"/>
          <a:stretch/>
        </p:blipFill>
        <p:spPr>
          <a:xfrm>
            <a:off x="8345476" y="1769378"/>
            <a:ext cx="2142037" cy="171666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799245" y="3512330"/>
                <a:ext cx="2026110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45" y="3512330"/>
                <a:ext cx="2026110" cy="470000"/>
              </a:xfrm>
              <a:prstGeom prst="rect">
                <a:avLst/>
              </a:prstGeom>
              <a:blipFill rotWithShape="0">
                <a:blip r:embed="rId4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799245" y="1273084"/>
                <a:ext cx="2026110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45" y="1273084"/>
                <a:ext cx="2026110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36356" y="684300"/>
            <a:ext cx="8964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Appearance of a ship varies with </a:t>
            </a:r>
            <a:r>
              <a:rPr lang="en-US" sz="2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viewing angle</a:t>
            </a:r>
            <a:endParaRPr lang="en-US" sz="2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9" t="901" r="7849" b="66717"/>
          <a:stretch/>
        </p:blipFill>
        <p:spPr>
          <a:xfrm>
            <a:off x="8321449" y="4033841"/>
            <a:ext cx="2190088" cy="169042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8" name="Rounded Rectangular Callout 57"/>
          <p:cNvSpPr/>
          <p:nvPr/>
        </p:nvSpPr>
        <p:spPr bwMode="auto">
          <a:xfrm>
            <a:off x="4918356" y="2642822"/>
            <a:ext cx="3225149" cy="908163"/>
          </a:xfrm>
          <a:prstGeom prst="wedgeRoundRectCallout">
            <a:avLst>
              <a:gd name="adj1" fmla="val -39829"/>
              <a:gd name="adj2" fmla="val 99540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Same ship viewed under different angles</a:t>
            </a:r>
            <a:endParaRPr kumimoji="1" lang="en-US" sz="240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27855" y="311347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27854" y="5342846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44" name="TextBox 19"/>
          <p:cNvSpPr txBox="1"/>
          <p:nvPr/>
        </p:nvSpPr>
        <p:spPr>
          <a:xfrm>
            <a:off x="1613350" y="6541294"/>
            <a:ext cx="8964001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ppearance information is not sufficient to achieve robust classification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64447" y="1639668"/>
            <a:ext cx="6310153" cy="3593937"/>
            <a:chOff x="107224" y="1370472"/>
            <a:chExt cx="6310153" cy="3593937"/>
          </a:xfrm>
        </p:grpSpPr>
        <p:grpSp>
          <p:nvGrpSpPr>
            <p:cNvPr id="24" name="Group 23"/>
            <p:cNvGrpSpPr/>
            <p:nvPr/>
          </p:nvGrpSpPr>
          <p:grpSpPr>
            <a:xfrm>
              <a:off x="167978" y="1805290"/>
              <a:ext cx="695971" cy="179865"/>
              <a:chOff x="2043158" y="1778000"/>
              <a:chExt cx="709205" cy="203499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auto">
              <a:xfrm>
                <a:off x="2316479" y="1778000"/>
                <a:ext cx="162561" cy="177825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2526303" y="1730738"/>
                <a:ext cx="178798" cy="273322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 bwMode="auto">
              <a:xfrm rot="5400000">
                <a:off x="2062331" y="1758828"/>
                <a:ext cx="203498" cy="241843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490611" y="1927042"/>
              <a:ext cx="9451" cy="231516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5" idx="4"/>
            </p:cNvCxnSpPr>
            <p:nvPr/>
          </p:nvCxnSpPr>
          <p:spPr bwMode="auto">
            <a:xfrm>
              <a:off x="515963" y="1962463"/>
              <a:ext cx="2301691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accent6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73" r="-3175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 bwMode="auto">
            <a:xfrm flipV="1">
              <a:off x="863950" y="4942449"/>
              <a:ext cx="5553427" cy="1466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135027" y="2438084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27" y="2438084"/>
                  <a:ext cx="38985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625" r="-3125" b="-163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107224" y="1370472"/>
              <a:ext cx="817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SAR</a:t>
              </a:r>
            </a:p>
          </p:txBody>
        </p:sp>
        <p:cxnSp>
          <p:nvCxnSpPr>
            <p:cNvPr id="35" name="Straight Arrow Connector 34"/>
            <p:cNvCxnSpPr>
              <a:stCxn id="25" idx="4"/>
            </p:cNvCxnSpPr>
            <p:nvPr/>
          </p:nvCxnSpPr>
          <p:spPr bwMode="auto">
            <a:xfrm>
              <a:off x="515963" y="1962463"/>
              <a:ext cx="4257745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グループ化 187"/>
            <p:cNvGrpSpPr>
              <a:grpSpLocks noChangeAspect="1"/>
            </p:cNvGrpSpPr>
            <p:nvPr/>
          </p:nvGrpSpPr>
          <p:grpSpPr bwMode="gray">
            <a:xfrm>
              <a:off x="2320159" y="4497314"/>
              <a:ext cx="1237995" cy="467095"/>
              <a:chOff x="7128818" y="3367088"/>
              <a:chExt cx="1413680" cy="533400"/>
            </a:xfrm>
          </p:grpSpPr>
          <p:sp>
            <p:nvSpPr>
              <p:cNvPr id="39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0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187"/>
            <p:cNvGrpSpPr>
              <a:grpSpLocks noChangeAspect="1"/>
            </p:cNvGrpSpPr>
            <p:nvPr/>
          </p:nvGrpSpPr>
          <p:grpSpPr bwMode="gray">
            <a:xfrm>
              <a:off x="4256305" y="4496156"/>
              <a:ext cx="1225011" cy="462196"/>
              <a:chOff x="7128818" y="3367088"/>
              <a:chExt cx="1413680" cy="533400"/>
            </a:xfrm>
          </p:grpSpPr>
          <p:sp>
            <p:nvSpPr>
              <p:cNvPr id="42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 bwMode="auto">
            <a:xfrm>
              <a:off x="538471" y="1962463"/>
              <a:ext cx="3569350" cy="2269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rc 31"/>
            <p:cNvSpPr/>
            <p:nvPr/>
          </p:nvSpPr>
          <p:spPr>
            <a:xfrm rot="4570599">
              <a:off x="354782" y="1904426"/>
              <a:ext cx="370995" cy="440500"/>
            </a:xfrm>
            <a:prstGeom prst="arc">
              <a:avLst>
                <a:gd name="adj1" fmla="val 18663440"/>
                <a:gd name="adj2" fmla="val 1661452"/>
              </a:avLst>
            </a:prstGeom>
            <a:ln w="19050">
              <a:solidFill>
                <a:schemeClr val="accent6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35"/>
            <p:cNvSpPr/>
            <p:nvPr/>
          </p:nvSpPr>
          <p:spPr>
            <a:xfrm rot="5400000">
              <a:off x="283076" y="2002391"/>
              <a:ext cx="794720" cy="901325"/>
            </a:xfrm>
            <a:prstGeom prst="arc">
              <a:avLst>
                <a:gd name="adj1" fmla="val 15316814"/>
                <a:gd name="adj2" fmla="val 1540194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/>
          <p:cNvSpPr/>
          <p:nvPr/>
        </p:nvSpPr>
        <p:spPr bwMode="auto">
          <a:xfrm>
            <a:off x="9072619" y="2233108"/>
            <a:ext cx="205563" cy="351372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47" name="Oval 46"/>
          <p:cNvSpPr/>
          <p:nvPr/>
        </p:nvSpPr>
        <p:spPr bwMode="auto">
          <a:xfrm rot="2801830">
            <a:off x="9193813" y="4668223"/>
            <a:ext cx="710398" cy="219189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1" y="1254122"/>
            <a:ext cx="22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9010" y="4499682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Azimuth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54683" y="2046992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-23048" y="6071134"/>
            <a:ext cx="9178290" cy="4924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image information is insufficient for robust recognition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15109" y="1268715"/>
            <a:ext cx="11548706" cy="426579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Labelled images </a:t>
            </a:r>
            <a:r>
              <a:rPr lang="en-US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very few to learn all possible variations</a:t>
            </a:r>
            <a:endParaRPr lang="en-US" sz="2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570406" y="728959"/>
            <a:ext cx="9050215" cy="559431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viewing 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 as an additional information in a 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グループ化 47"/>
          <p:cNvGrpSpPr/>
          <p:nvPr/>
        </p:nvGrpSpPr>
        <p:grpSpPr>
          <a:xfrm>
            <a:off x="1603639" y="2028010"/>
            <a:ext cx="9212444" cy="4027488"/>
            <a:chOff x="96042" y="2074045"/>
            <a:chExt cx="9212444" cy="4027488"/>
          </a:xfrm>
        </p:grpSpPr>
        <p:sp>
          <p:nvSpPr>
            <p:cNvPr id="6" name="Rectangle 5"/>
            <p:cNvSpPr/>
            <p:nvPr/>
          </p:nvSpPr>
          <p:spPr bwMode="auto">
            <a:xfrm>
              <a:off x="5097743" y="2975261"/>
              <a:ext cx="1768331" cy="690015"/>
            </a:xfrm>
            <a:prstGeom prst="rect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Neural Network</a:t>
              </a:r>
              <a:endPara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4460314" y="3320268"/>
              <a:ext cx="609719" cy="1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834541" y="2904769"/>
              <a:ext cx="11701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Ship Type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6" idx="3"/>
              <a:endCxn id="8" idx="1"/>
            </p:cNvCxnSpPr>
            <p:nvPr/>
          </p:nvCxnSpPr>
          <p:spPr bwMode="auto">
            <a:xfrm flipV="1">
              <a:off x="6866074" y="3320268"/>
              <a:ext cx="968467" cy="1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 bwMode="auto">
            <a:xfrm flipH="1" flipV="1">
              <a:off x="5981909" y="3665276"/>
              <a:ext cx="12782" cy="1284091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6"/>
            <p:cNvGrpSpPr/>
            <p:nvPr/>
          </p:nvGrpSpPr>
          <p:grpSpPr>
            <a:xfrm>
              <a:off x="2896346" y="2557038"/>
              <a:ext cx="1450343" cy="1452919"/>
              <a:chOff x="2490559" y="2219533"/>
              <a:chExt cx="1930406" cy="193383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559" y="2219533"/>
                <a:ext cx="1248364" cy="11700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51" y="2383477"/>
                <a:ext cx="1212664" cy="113659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312" y="2528776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766" y="2683398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220" y="2838019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102" y="3018464"/>
                <a:ext cx="1210863" cy="11349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596454" y="3759489"/>
              <a:ext cx="11144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sp>
          <p:nvSpPr>
            <p:cNvPr id="13" name="フローチャート: 磁気ディスク 5"/>
            <p:cNvSpPr/>
            <p:nvPr/>
          </p:nvSpPr>
          <p:spPr bwMode="auto">
            <a:xfrm>
              <a:off x="231664" y="4842182"/>
              <a:ext cx="1792845" cy="807647"/>
            </a:xfrm>
            <a:prstGeom prst="flowChartMagneticDisk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400" dirty="0">
                  <a:latin typeface="+mj-ea"/>
                  <a:ea typeface="+mj-ea"/>
                </a:rPr>
                <a:t>Metadata</a:t>
              </a:r>
              <a:endParaRPr kumimoji="1" lang="ja-JP" altLang="en-US" sz="2400" dirty="0">
                <a:latin typeface="+mj-ea"/>
                <a:ea typeface="+mj-ea"/>
              </a:endParaRPr>
            </a:p>
          </p:txBody>
        </p:sp>
        <p:sp>
          <p:nvSpPr>
            <p:cNvPr id="14" name="Rectangle 9"/>
            <p:cNvSpPr/>
            <p:nvPr/>
          </p:nvSpPr>
          <p:spPr bwMode="auto">
            <a:xfrm>
              <a:off x="2538242" y="4766144"/>
              <a:ext cx="2018370" cy="9800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Extract </a:t>
              </a:r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Viewing Angle Map </a:t>
              </a:r>
              <a:endParaRPr lang="en-US" sz="22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6"/>
            <p:cNvCxnSpPr>
              <a:stCxn id="13" idx="4"/>
              <a:endCxn id="14" idx="1"/>
            </p:cNvCxnSpPr>
            <p:nvPr/>
          </p:nvCxnSpPr>
          <p:spPr bwMode="auto">
            <a:xfrm>
              <a:off x="2024509" y="5246006"/>
              <a:ext cx="513733" cy="10174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6" b="98555" l="5195" r="95455">
                          <a14:foregroundMark x1="5195" y1="14451" x2="5195" y2="14451"/>
                          <a14:foregroundMark x1="75325" y1="1734" x2="75325" y2="1734"/>
                          <a14:foregroundMark x1="95779" y1="86416" x2="95779" y2="86416"/>
                          <a14:foregroundMark x1="23377" y1="98555" x2="23377" y2="98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124" y="3941533"/>
              <a:ext cx="2088594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6"/>
            <p:cNvCxnSpPr/>
            <p:nvPr/>
          </p:nvCxnSpPr>
          <p:spPr bwMode="auto">
            <a:xfrm>
              <a:off x="4542256" y="5246006"/>
              <a:ext cx="746553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Content Placeholder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96154" l="5287" r="95430">
                          <a14:foregroundMark x1="5287" y1="18694" x2="5287" y2="18694"/>
                          <a14:foregroundMark x1="75806" y1="4919" x2="75806" y2="4919"/>
                          <a14:foregroundMark x1="94892" y1="83631" x2="94892" y2="83631"/>
                          <a14:foregroundMark x1="24283" y1="96154" x2="24283" y2="96154"/>
                          <a14:foregroundMark x1="6452" y1="16458" x2="6452" y2="16458"/>
                          <a14:foregroundMark x1="75717" y1="5456" x2="75717" y2="5456"/>
                          <a14:foregroundMark x1="95430" y1="83542" x2="95430" y2="83542"/>
                          <a14:foregroundMark x1="25179" y1="95707" x2="25179" y2="95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" t="3460" r="4651" b="3442"/>
            <a:stretch/>
          </p:blipFill>
          <p:spPr>
            <a:xfrm rot="21598123">
              <a:off x="149253" y="2308484"/>
              <a:ext cx="1905880" cy="2160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6"/>
            <p:cNvSpPr txBox="1"/>
            <p:nvPr/>
          </p:nvSpPr>
          <p:spPr>
            <a:xfrm>
              <a:off x="1223795" y="3881292"/>
              <a:ext cx="8945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cxnSp>
          <p:nvCxnSpPr>
            <p:cNvPr id="20" name="Straight Arrow Connector 6"/>
            <p:cNvCxnSpPr/>
            <p:nvPr/>
          </p:nvCxnSpPr>
          <p:spPr bwMode="auto">
            <a:xfrm>
              <a:off x="2024509" y="3320268"/>
              <a:ext cx="721919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角丸四角形 18"/>
            <p:cNvSpPr/>
            <p:nvPr/>
          </p:nvSpPr>
          <p:spPr bwMode="auto">
            <a:xfrm>
              <a:off x="96042" y="2074045"/>
              <a:ext cx="2025689" cy="3930185"/>
            </a:xfrm>
            <a:prstGeom prst="roundRect">
              <a:avLst>
                <a:gd name="adj" fmla="val 6944"/>
              </a:avLst>
            </a:prstGeom>
            <a:noFill/>
            <a:ln w="28575">
              <a:solidFill>
                <a:schemeClr val="accent6">
                  <a:lumMod val="90000"/>
                  <a:lumOff val="10000"/>
                </a:schemeClr>
              </a:solidFill>
              <a:prstDash val="sysDash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768551" y="4175373"/>
              <a:ext cx="253993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Viewing angle map</a:t>
              </a:r>
            </a:p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Shows viewing angle at each pixel</a:t>
              </a:r>
              <a:endPara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フリーフォーム 45"/>
            <p:cNvSpPr/>
            <p:nvPr/>
          </p:nvSpPr>
          <p:spPr bwMode="auto">
            <a:xfrm rot="4500000">
              <a:off x="930970" y="4430984"/>
              <a:ext cx="533177" cy="322459"/>
            </a:xfrm>
            <a:custGeom>
              <a:avLst/>
              <a:gdLst>
                <a:gd name="connsiteX0" fmla="*/ 0 w 2024743"/>
                <a:gd name="connsiteY0" fmla="*/ 345610 h 691220"/>
                <a:gd name="connsiteX1" fmla="*/ 615821 w 2024743"/>
                <a:gd name="connsiteY1" fmla="*/ 9708 h 691220"/>
                <a:gd name="connsiteX2" fmla="*/ 1296955 w 2024743"/>
                <a:gd name="connsiteY2" fmla="*/ 681512 h 691220"/>
                <a:gd name="connsiteX3" fmla="*/ 2024743 w 2024743"/>
                <a:gd name="connsiteY3" fmla="*/ 345610 h 6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691220">
                  <a:moveTo>
                    <a:pt x="0" y="345610"/>
                  </a:moveTo>
                  <a:cubicBezTo>
                    <a:pt x="199831" y="149667"/>
                    <a:pt x="399662" y="-46276"/>
                    <a:pt x="615821" y="9708"/>
                  </a:cubicBezTo>
                  <a:cubicBezTo>
                    <a:pt x="831980" y="65692"/>
                    <a:pt x="1062135" y="625528"/>
                    <a:pt x="1296955" y="681512"/>
                  </a:cubicBezTo>
                  <a:cubicBezTo>
                    <a:pt x="1531775" y="737496"/>
                    <a:pt x="1778259" y="541553"/>
                    <a:pt x="2024743" y="345610"/>
                  </a:cubicBezTo>
                </a:path>
              </a:pathLst>
            </a:custGeom>
            <a:noFill/>
            <a:ln>
              <a:solidFill>
                <a:schemeClr val="accent6">
                  <a:lumMod val="90000"/>
                  <a:lumOff val="10000"/>
                </a:schemeClr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61240" y="2067417"/>
            <a:ext cx="11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03390" y="2084129"/>
            <a:ext cx="193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Ship Images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 rot="20980948">
            <a:off x="6736886" y="4031503"/>
            <a:ext cx="1550506" cy="1878204"/>
          </a:xfrm>
          <a:custGeom>
            <a:avLst/>
            <a:gdLst>
              <a:gd name="connsiteX0" fmla="*/ 0 w 1518377"/>
              <a:gd name="connsiteY0" fmla="*/ 0 h 1872356"/>
              <a:gd name="connsiteX1" fmla="*/ 1518377 w 1518377"/>
              <a:gd name="connsiteY1" fmla="*/ 0 h 1872356"/>
              <a:gd name="connsiteX2" fmla="*/ 1518377 w 1518377"/>
              <a:gd name="connsiteY2" fmla="*/ 1872356 h 1872356"/>
              <a:gd name="connsiteX3" fmla="*/ 0 w 1518377"/>
              <a:gd name="connsiteY3" fmla="*/ 1872356 h 1872356"/>
              <a:gd name="connsiteX4" fmla="*/ 0 w 1518377"/>
              <a:gd name="connsiteY4" fmla="*/ 0 h 1872356"/>
              <a:gd name="connsiteX0" fmla="*/ 0 w 1550506"/>
              <a:gd name="connsiteY0" fmla="*/ 0 h 1878204"/>
              <a:gd name="connsiteX1" fmla="*/ 1550506 w 1550506"/>
              <a:gd name="connsiteY1" fmla="*/ 5848 h 1878204"/>
              <a:gd name="connsiteX2" fmla="*/ 1550506 w 1550506"/>
              <a:gd name="connsiteY2" fmla="*/ 1878204 h 1878204"/>
              <a:gd name="connsiteX3" fmla="*/ 32129 w 1550506"/>
              <a:gd name="connsiteY3" fmla="*/ 1878204 h 1878204"/>
              <a:gd name="connsiteX4" fmla="*/ 0 w 1550506"/>
              <a:gd name="connsiteY4" fmla="*/ 0 h 18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878204">
                <a:moveTo>
                  <a:pt x="0" y="0"/>
                </a:moveTo>
                <a:lnTo>
                  <a:pt x="1550506" y="5848"/>
                </a:lnTo>
                <a:lnTo>
                  <a:pt x="1550506" y="1878204"/>
                </a:lnTo>
                <a:lnTo>
                  <a:pt x="32129" y="18782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67911" y="5973655"/>
                <a:ext cx="202611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25</m:t>
                          </m:r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11" y="5973655"/>
                <a:ext cx="2026110" cy="3755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565686" y="5746428"/>
                <a:ext cx="202611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86" y="5746428"/>
                <a:ext cx="2026110" cy="3755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 bwMode="auto">
          <a:xfrm>
            <a:off x="1577398" y="1312411"/>
            <a:ext cx="9007815" cy="680683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the neural network follow the appearance </a:t>
            </a:r>
            <a:r>
              <a:rPr lang="en-US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by learning an implicit relationship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9" name="正方形/長方形 3"/>
          <p:cNvSpPr/>
          <p:nvPr/>
        </p:nvSpPr>
        <p:spPr>
          <a:xfrm>
            <a:off x="1560794" y="6264520"/>
            <a:ext cx="90184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, CNN-based ship classification method incorporating SAR geometry information, SPIE RS 2018.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Experimental Set-up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800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762" r="53970" b="72126"/>
          <a:stretch/>
        </p:blipFill>
        <p:spPr>
          <a:xfrm>
            <a:off x="3040566" y="1315844"/>
            <a:ext cx="1724723" cy="1479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67413" r="54356" b="7070"/>
          <a:stretch/>
        </p:blipFill>
        <p:spPr>
          <a:xfrm>
            <a:off x="3040566" y="4757854"/>
            <a:ext cx="1724723" cy="1563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34871" r="53769" b="39658"/>
          <a:stretch/>
        </p:blipFill>
        <p:spPr>
          <a:xfrm>
            <a:off x="3040566" y="3018263"/>
            <a:ext cx="1732157" cy="15388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524003" y="1745662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6305" y="3537804"/>
            <a:ext cx="164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Bulk-carrier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6305" y="5156305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Tanker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24577" y="1292351"/>
          <a:ext cx="3761648" cy="368068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086020"/>
                <a:gridCol w="1675628"/>
              </a:tblGrid>
              <a:tr h="45251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Sentinel-1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869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869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Polarization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869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r>
                        <a:rPr lang="en-US" sz="24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size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128x128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0869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images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200/class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17653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AIS + Marine Traffic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78599" y="6349488"/>
            <a:ext cx="10091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*Huang,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L et al.,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: A dataset dedicated to Sentinel-1 ship interpretation," IEEE Journal of Sel.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Top.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App.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Earth Obs. and Rem. Sen. 11(1), 195-208 (2018).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694" y="246275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5692" y="592227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5777" y="780255"/>
            <a:ext cx="512106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4578" y="773289"/>
            <a:ext cx="376164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Specifications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99979" y="5472853"/>
          <a:ext cx="3789963" cy="9144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09933"/>
                <a:gridCol w="2880030"/>
              </a:tblGrid>
              <a:tr h="44942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HCF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Features</a:t>
                      </a:r>
                      <a:r>
                        <a:rPr lang="en-US" sz="24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SVM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w/o incident angle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99979" y="5005735"/>
            <a:ext cx="378624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Conventional Methods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4921281" y="1298378"/>
            <a:ext cx="1747149" cy="151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933798" y="250718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4949957" y="2988711"/>
            <a:ext cx="1726657" cy="1568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933798" y="425038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4949957" y="4757854"/>
            <a:ext cx="1718472" cy="1578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933798" y="599655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3989" y="252553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570406" y="759593"/>
            <a:ext cx="9050215" cy="605226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Proposed method outperforms the conventional method</a:t>
            </a:r>
            <a:endParaRPr kumimoji="1" 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/>
          </p:nvPr>
        </p:nvGraphicFramePr>
        <p:xfrm>
          <a:off x="1524001" y="2406422"/>
          <a:ext cx="4474029" cy="489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36402" y="306661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2712" y="456921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0749" y="621610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570406" y="1510322"/>
            <a:ext cx="4340787" cy="728824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+mj-ea"/>
                <a:ea typeface="+mj-ea"/>
              </a:rPr>
              <a:t>4.2% improved f-measure</a:t>
            </a:r>
          </a:p>
        </p:txBody>
      </p:sp>
      <p:graphicFrame>
        <p:nvGraphicFramePr>
          <p:cNvPr id="25" name="Chart 24"/>
          <p:cNvGraphicFramePr/>
          <p:nvPr>
            <p:extLst/>
          </p:nvPr>
        </p:nvGraphicFramePr>
        <p:xfrm>
          <a:off x="5823858" y="2239865"/>
          <a:ext cx="4796763" cy="493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095512" y="1510323"/>
            <a:ext cx="4525108" cy="729543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+mj-ea"/>
                <a:ea typeface="+mj-ea"/>
              </a:rPr>
              <a:t>25% reduced training data requirement</a:t>
            </a:r>
          </a:p>
        </p:txBody>
      </p:sp>
      <p:sp>
        <p:nvSpPr>
          <p:cNvPr id="3" name="Down Arrow 2"/>
          <p:cNvSpPr/>
          <p:nvPr/>
        </p:nvSpPr>
        <p:spPr bwMode="auto">
          <a:xfrm rot="13225624">
            <a:off x="4134035" y="2786973"/>
            <a:ext cx="341051" cy="987552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141029" y="3951513"/>
            <a:ext cx="1632855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067314" y="3483430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Same Acc.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0" name="Down Arrow 19"/>
          <p:cNvSpPr/>
          <p:nvPr/>
        </p:nvSpPr>
        <p:spPr bwMode="auto">
          <a:xfrm rot="5400000">
            <a:off x="8029793" y="5666011"/>
            <a:ext cx="377230" cy="521907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9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Detection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4194" y="836712"/>
            <a:ext cx="9063842" cy="4308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detection enables us to understand dynamics of our planet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4091" y="1305857"/>
            <a:ext cx="906384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SAR images provide reliable visual evidence to detect changes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59411" y="5078349"/>
            <a:ext cx="2113667" cy="1855920"/>
          </a:xfrm>
          <a:prstGeom prst="rect">
            <a:avLst/>
          </a:prstGeom>
        </p:spPr>
      </p:pic>
      <p:pic>
        <p:nvPicPr>
          <p:cNvPr id="23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580566" y="2205354"/>
            <a:ext cx="1990043" cy="19794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35" y="2236667"/>
            <a:ext cx="2092045" cy="19779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80827" y="1669627"/>
            <a:ext cx="149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073078" y="1632456"/>
            <a:ext cx="149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2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226623" y="4616684"/>
            <a:ext cx="234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Change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81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Conventional Method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9834" y="3088886"/>
            <a:ext cx="1873405" cy="1349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Pixel-to-pixel difference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5502" y="3088887"/>
            <a:ext cx="1873405" cy="1349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4194" y="836712"/>
            <a:ext cx="9063842" cy="4308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pixel-to-pixel difference followed by classification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12966" y="2347297"/>
            <a:ext cx="13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9125" y="6051073"/>
            <a:ext cx="906384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Problem: Many False Changes in high resolution images!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05" y="2764968"/>
            <a:ext cx="2444988" cy="20627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1090460" y="1925954"/>
            <a:ext cx="2050844" cy="171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090460" y="4004486"/>
            <a:ext cx="2015648" cy="171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4" y="1909822"/>
            <a:ext cx="1997208" cy="1710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60" y="4014917"/>
            <a:ext cx="2015357" cy="16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37912" y="1621092"/>
            <a:ext cx="2050844" cy="171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37912" y="4115763"/>
            <a:ext cx="2015648" cy="171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3" y="1621092"/>
            <a:ext cx="1997208" cy="1710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3" y="4115763"/>
            <a:ext cx="2015357" cy="169986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67" y="2586466"/>
            <a:ext cx="2259147" cy="1999706"/>
          </a:xfrm>
          <a:prstGeom prst="rect">
            <a:avLst/>
          </a:prstGeom>
        </p:spPr>
      </p:pic>
      <p:sp>
        <p:nvSpPr>
          <p:cNvPr id="11" name="Trapezoid 10"/>
          <p:cNvSpPr/>
          <p:nvPr/>
        </p:nvSpPr>
        <p:spPr>
          <a:xfrm rot="5400000">
            <a:off x="4003287" y="1606442"/>
            <a:ext cx="1494264" cy="1739590"/>
          </a:xfrm>
          <a:prstGeom prst="trapezoid">
            <a:avLst>
              <a:gd name="adj" fmla="val 34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pezoid 11"/>
          <p:cNvSpPr/>
          <p:nvPr/>
        </p:nvSpPr>
        <p:spPr>
          <a:xfrm rot="5400000">
            <a:off x="4003287" y="3993099"/>
            <a:ext cx="1494264" cy="1739590"/>
          </a:xfrm>
          <a:prstGeom prst="trapezoid">
            <a:avLst>
              <a:gd name="adj" fmla="val 3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15922" y="2970302"/>
            <a:ext cx="1483112" cy="98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39577" y="2970302"/>
            <a:ext cx="1483112" cy="98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Distance Calculation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61885" y="2230910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Encoder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8474" y="4596361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Encoder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4750419" y="2964107"/>
            <a:ext cx="0" cy="14053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38597" y="3380802"/>
            <a:ext cx="11440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Share Weights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34937" y="1527717"/>
            <a:ext cx="2204640" cy="429833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19332" y="1177841"/>
            <a:ext cx="18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Siamese 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9351" y="747443"/>
            <a:ext cx="11097806" cy="4308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the images into features and compute distance between features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3916" y="6199046"/>
            <a:ext cx="1202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-apple-system"/>
              </a:rPr>
              <a:t>Sharma et al.,</a:t>
            </a:r>
            <a:r>
              <a:rPr lang="en-US" dirty="0">
                <a:latin typeface="-apple-system"/>
              </a:rPr>
              <a:t> Very high resolution SAR change detection with Siamese Networks, The 66th Academic Conference of the Remote Sensing Society of Japan,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Experimental 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1" y="836712"/>
            <a:ext cx="5559523" cy="5616476"/>
          </a:xfrm>
        </p:spPr>
        <p:txBody>
          <a:bodyPr>
            <a:normAutofit/>
          </a:bodyPr>
          <a:lstStyle/>
          <a:p>
            <a:r>
              <a:rPr lang="en-US" b="1" dirty="0" smtClean="0"/>
              <a:t>Application </a:t>
            </a:r>
          </a:p>
          <a:p>
            <a:pPr lvl="1"/>
            <a:r>
              <a:rPr lang="en-US" dirty="0" smtClean="0"/>
              <a:t> Parking Lot Monitoring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/>
              <a:t>Baselines: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PCA + </a:t>
            </a:r>
            <a:r>
              <a:rPr lang="en-US" dirty="0" err="1"/>
              <a:t>Kmeans</a:t>
            </a:r>
            <a:r>
              <a:rPr lang="en-US" dirty="0"/>
              <a:t> [1]</a:t>
            </a:r>
          </a:p>
          <a:p>
            <a:pPr lvl="1"/>
            <a:r>
              <a:rPr lang="en-US" dirty="0"/>
              <a:t> Sparse AE + </a:t>
            </a:r>
            <a:r>
              <a:rPr lang="en-US" dirty="0" err="1"/>
              <a:t>Kmeans</a:t>
            </a:r>
            <a:r>
              <a:rPr lang="en-US" dirty="0"/>
              <a:t> [2</a:t>
            </a:r>
            <a:r>
              <a:rPr lang="en-US" dirty="0" smtClean="0"/>
              <a:t>]</a:t>
            </a:r>
          </a:p>
          <a:p>
            <a:pPr marL="180000" lvl="1" indent="0">
              <a:buNone/>
            </a:pPr>
            <a:endParaRPr lang="en-US" dirty="0"/>
          </a:p>
          <a:p>
            <a:r>
              <a:rPr lang="en-US" b="1" dirty="0" smtClean="0"/>
              <a:t>Evaluation Metrics </a:t>
            </a:r>
          </a:p>
          <a:p>
            <a:pPr lvl="1"/>
            <a:r>
              <a:rPr lang="en-US" b="1" dirty="0" smtClean="0"/>
              <a:t> </a:t>
            </a:r>
            <a:r>
              <a:rPr lang="en-US" dirty="0" smtClean="0"/>
              <a:t>f-measure</a:t>
            </a:r>
          </a:p>
          <a:p>
            <a:pPr lvl="1"/>
            <a:r>
              <a:rPr lang="en-US" dirty="0" smtClean="0"/>
              <a:t> ROC-AUC</a:t>
            </a:r>
          </a:p>
          <a:p>
            <a:pPr marL="1800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000" dirty="0"/>
              <a:t>[1]</a:t>
            </a:r>
            <a:r>
              <a:rPr lang="en-US" altLang="en-US" sz="1000" dirty="0"/>
              <a:t> T. Celik: Unsupervised change detection in satellite images using principal component analysis and k-means clustering, IEEE Geoscience and Remote Sensing Letters, vol. 6, no. 4, pp. 772-776, 2009. </a:t>
            </a:r>
            <a:endParaRPr lang="en-US" altLang="en-US" sz="1000" dirty="0"/>
          </a:p>
          <a:p>
            <a:pPr marL="0" indent="0">
              <a:buNone/>
            </a:pPr>
            <a:endParaRPr lang="en-US" altLang="en-US" sz="1000" dirty="0"/>
          </a:p>
          <a:p>
            <a:pPr marL="0" indent="0">
              <a:buNone/>
            </a:pPr>
            <a:r>
              <a:rPr lang="en-US" sz="1000" dirty="0"/>
              <a:t>[2] </a:t>
            </a:r>
            <a:r>
              <a:rPr lang="en-US" altLang="en-US" sz="1000" dirty="0"/>
              <a:t>M. Gong., H. Yang, and P. Zhang: Feature learning and change feature classification based on deep learning for ternary change detection in SAR images, ISPRS Journal of Photogr. and Remote Sensing, no.129, pp.212-225, 2017. </a:t>
            </a:r>
            <a:endParaRPr lang="en-US" sz="1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46364"/>
              </p:ext>
            </p:extLst>
          </p:nvPr>
        </p:nvGraphicFramePr>
        <p:xfrm>
          <a:off x="6132649" y="1084630"/>
          <a:ext cx="4451684" cy="51206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9415"/>
                <a:gridCol w="2312269"/>
              </a:tblGrid>
              <a:tr h="433135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TerraSAR</a:t>
                      </a:r>
                      <a: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-X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3313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en-US" sz="24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3313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Polarization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3313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parking sites 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3313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images/site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3313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pairs/site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1365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sizes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10x10,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16x16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9188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</a:t>
                      </a:r>
                    </a:p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(GT)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interpretation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51127" y="681444"/>
            <a:ext cx="421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Specifications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691993" y="4315391"/>
            <a:ext cx="2199059" cy="751995"/>
            <a:chOff x="5193665" y="2869274"/>
            <a:chExt cx="3400763" cy="1255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65" y="2997746"/>
              <a:ext cx="1521360" cy="1126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15" y="2869274"/>
              <a:ext cx="1437813" cy="1133940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 bwMode="auto">
          <a:xfrm>
            <a:off x="1566485" y="5085590"/>
            <a:ext cx="8596549" cy="889027"/>
          </a:xfrm>
          <a:prstGeom prst="round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68" y="1286089"/>
            <a:ext cx="943949" cy="890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Dataset</a:t>
            </a:r>
            <a:endParaRPr lang="en-US" b="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719688" y="1229150"/>
            <a:ext cx="7265436" cy="1364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3407391" y="109267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4453877" y="109267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5491917" y="1106320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8451525" y="112224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9416955" y="112224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66485" y="162982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6484" y="2520471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6485" y="3527365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2628" y="4446925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4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6482" y="5307165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5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650355" y="1336949"/>
            <a:ext cx="2114154" cy="903584"/>
            <a:chOff x="1244921" y="1378233"/>
            <a:chExt cx="3290926" cy="11068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21" y="1378233"/>
              <a:ext cx="1469367" cy="10910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32" y="1434346"/>
              <a:ext cx="1396515" cy="105074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10093" y="2324879"/>
            <a:ext cx="2250713" cy="1028191"/>
            <a:chOff x="5106843" y="1525999"/>
            <a:chExt cx="3324547" cy="10780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1525999"/>
              <a:ext cx="1447757" cy="10780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768" y="1551509"/>
              <a:ext cx="1409622" cy="1052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2552561" y="3417341"/>
            <a:ext cx="2313498" cy="821304"/>
            <a:chOff x="927739" y="3026733"/>
            <a:chExt cx="3582656" cy="12113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9" y="3026733"/>
              <a:ext cx="1595860" cy="11975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564" y="3046965"/>
              <a:ext cx="1703831" cy="119115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822326" y="5139452"/>
            <a:ext cx="2112121" cy="824622"/>
            <a:chOff x="2759815" y="4581998"/>
            <a:chExt cx="4443111" cy="172391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5" y="4581998"/>
              <a:ext cx="2016697" cy="17239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506" y="4629834"/>
              <a:ext cx="1937420" cy="161861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202348" y="764155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t0</a:t>
            </a:r>
            <a:endParaRPr lang="en-US" sz="2200" dirty="0"/>
          </a:p>
        </p:txBody>
      </p:sp>
      <p:sp>
        <p:nvSpPr>
          <p:cNvPr id="34" name="TextBox 33"/>
          <p:cNvSpPr txBox="1"/>
          <p:nvPr/>
        </p:nvSpPr>
        <p:spPr>
          <a:xfrm>
            <a:off x="4213205" y="751144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t1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5289577" y="763955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t2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8267246" y="751144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t8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9132208" y="744187"/>
            <a:ext cx="85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t9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3122327" y="6076027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1</a:t>
            </a:r>
            <a:endParaRPr lang="en-US" sz="22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1" y="2257981"/>
            <a:ext cx="980129" cy="1028191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54" y="3365827"/>
            <a:ext cx="1030526" cy="8119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5" y="4322803"/>
            <a:ext cx="983767" cy="675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8" y="5127716"/>
            <a:ext cx="958677" cy="82462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491516" y="6085339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2</a:t>
            </a:r>
            <a:endParaRPr lang="en-US" sz="2200" dirty="0"/>
          </a:p>
        </p:txBody>
      </p:sp>
      <p:sp>
        <p:nvSpPr>
          <p:cNvPr id="45" name="TextBox 44"/>
          <p:cNvSpPr txBox="1"/>
          <p:nvPr/>
        </p:nvSpPr>
        <p:spPr>
          <a:xfrm>
            <a:off x="8625328" y="6074464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9</a:t>
            </a:r>
            <a:endParaRPr lang="en-US" sz="2200" dirty="0"/>
          </a:p>
        </p:txBody>
      </p:sp>
      <p:sp>
        <p:nvSpPr>
          <p:cNvPr id="46" name="TextBox 45"/>
          <p:cNvSpPr txBox="1"/>
          <p:nvPr/>
        </p:nvSpPr>
        <p:spPr>
          <a:xfrm>
            <a:off x="6781323" y="534912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47" name="TextBox 46"/>
          <p:cNvSpPr txBox="1"/>
          <p:nvPr/>
        </p:nvSpPr>
        <p:spPr>
          <a:xfrm>
            <a:off x="6788563" y="1304082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6749522" y="2324878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49" name="TextBox 48"/>
          <p:cNvSpPr txBox="1"/>
          <p:nvPr/>
        </p:nvSpPr>
        <p:spPr>
          <a:xfrm>
            <a:off x="6749522" y="3341071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50" name="TextBox 49"/>
          <p:cNvSpPr txBox="1"/>
          <p:nvPr/>
        </p:nvSpPr>
        <p:spPr>
          <a:xfrm>
            <a:off x="6788563" y="4357264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51" name="TextBox 50"/>
          <p:cNvSpPr txBox="1"/>
          <p:nvPr/>
        </p:nvSpPr>
        <p:spPr>
          <a:xfrm>
            <a:off x="6749522" y="5184053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sp>
        <p:nvSpPr>
          <p:cNvPr id="52" name="TextBox 51"/>
          <p:cNvSpPr txBox="1"/>
          <p:nvPr/>
        </p:nvSpPr>
        <p:spPr>
          <a:xfrm rot="5400000">
            <a:off x="8551221" y="3077115"/>
            <a:ext cx="102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  <a:endParaRPr lang="en-US" sz="4000" dirty="0"/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9263018" y="5777582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8814406" y="5799062"/>
            <a:ext cx="207098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412462" y="5856935"/>
            <a:ext cx="207098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3968813" y="5830778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5170259" y="5807856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4707478" y="5816560"/>
            <a:ext cx="207098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9024411" y="5049138"/>
            <a:ext cx="96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Test</a:t>
            </a:r>
            <a:endParaRPr lang="en-US" sz="2400" b="1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86306" y="4798371"/>
            <a:ext cx="28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images are copyrighted to DLR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7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196988"/>
              </p:ext>
            </p:extLst>
          </p:nvPr>
        </p:nvGraphicFramePr>
        <p:xfrm>
          <a:off x="295940" y="1193632"/>
          <a:ext cx="10815084" cy="5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07796" y="3615070"/>
            <a:ext cx="3806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measurements of the Earth from a distance</a:t>
            </a:r>
          </a:p>
          <a:p>
            <a:r>
              <a:rPr lang="en-US" dirty="0" smtClean="0"/>
              <a:t>tool to provide Earth observation </a:t>
            </a:r>
            <a:r>
              <a:rPr lang="en-US" dirty="0" smtClean="0"/>
              <a:t>images</a:t>
            </a:r>
            <a:r>
              <a:rPr lang="en-US" dirty="0"/>
              <a:t> </a:t>
            </a:r>
            <a:r>
              <a:rPr lang="en-US" dirty="0" smtClean="0"/>
              <a:t>(just like you take from your camera in an airplane!) add your Russia picture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9168" y="1251186"/>
            <a:ext cx="318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Making computers to see the world as humans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940" y="2968739"/>
            <a:ext cx="380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patterns through lots of examples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44009" y="4142417"/>
            <a:ext cx="83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Geospatial Intelligence?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Result [</a:t>
            </a:r>
            <a:r>
              <a:rPr lang="en-US" b="0" dirty="0" smtClean="0"/>
              <a:t>1/2] </a:t>
            </a:r>
            <a:r>
              <a:rPr lang="en-US" b="0" dirty="0" smtClean="0"/>
              <a:t>: </a:t>
            </a:r>
            <a:r>
              <a:rPr lang="en-US" b="0" dirty="0"/>
              <a:t>f</a:t>
            </a:r>
            <a:r>
              <a:rPr lang="en-US" b="0" dirty="0" smtClean="0"/>
              <a:t>-measure</a:t>
            </a:r>
            <a:endParaRPr lang="en-US" b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703514" y="1222379"/>
          <a:ext cx="8785225" cy="5355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714549"/>
            <a:ext cx="9127820" cy="5078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Siamese networks outperforms the conventional methods</a:t>
            </a:r>
            <a:endParaRPr lang="en-US" sz="2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359021" y="2772854"/>
            <a:ext cx="1241946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117075" y="4205785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205183" y="2784143"/>
            <a:ext cx="0" cy="1421642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850340" y="3248167"/>
            <a:ext cx="106452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+0.25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9426054" y="2201419"/>
            <a:ext cx="109611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045096" y="2419699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0256036" y="2199061"/>
            <a:ext cx="0" cy="247935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9758155" y="2482967"/>
            <a:ext cx="106452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+0.4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50325" y="1528725"/>
            <a:ext cx="9608150" cy="2380154"/>
            <a:chOff x="3577740" y="571343"/>
            <a:chExt cx="8560544" cy="1842084"/>
          </a:xfrm>
        </p:grpSpPr>
        <p:grpSp>
          <p:nvGrpSpPr>
            <p:cNvPr id="5" name="Group 4"/>
            <p:cNvGrpSpPr/>
            <p:nvPr/>
          </p:nvGrpSpPr>
          <p:grpSpPr>
            <a:xfrm>
              <a:off x="3577740" y="571343"/>
              <a:ext cx="8560544" cy="1842084"/>
              <a:chOff x="3577740" y="571343"/>
              <a:chExt cx="8560544" cy="184208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577740" y="571343"/>
                <a:ext cx="8340500" cy="1648314"/>
                <a:chOff x="3577740" y="571343"/>
                <a:chExt cx="8340500" cy="16483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577740" y="571343"/>
                  <a:ext cx="8340500" cy="1648314"/>
                  <a:chOff x="2814169" y="580769"/>
                  <a:chExt cx="8340500" cy="1648314"/>
                </a:xfrm>
              </p:grpSpPr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8445" y="588401"/>
                    <a:ext cx="1766224" cy="1640682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56923" y="588401"/>
                    <a:ext cx="1782438" cy="1640681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379" y="580769"/>
                    <a:ext cx="1705101" cy="1648313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29673" y="588400"/>
                    <a:ext cx="1675587" cy="1640681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4169" y="588400"/>
                    <a:ext cx="1676575" cy="164068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3980401" y="2056128"/>
                <a:ext cx="1530559" cy="35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GT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44520" y="2044520"/>
                <a:ext cx="1530559" cy="35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PCA-K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131748" y="2040147"/>
                <a:ext cx="1530559" cy="35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SAE-K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48373" y="2041584"/>
                <a:ext cx="1807217" cy="35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Siamese-10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75325" y="2028972"/>
                <a:ext cx="1862959" cy="35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Proposed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9727421" y="1290206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50327" y="4278658"/>
            <a:ext cx="9350257" cy="2334221"/>
            <a:chOff x="3773536" y="3104373"/>
            <a:chExt cx="8304450" cy="1843410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104373"/>
              <a:ext cx="8300539" cy="1843410"/>
              <a:chOff x="3602790" y="3365457"/>
              <a:chExt cx="8300539" cy="18434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8"/>
                <a:ext cx="7884500" cy="1648313"/>
                <a:chOff x="3602790" y="349233"/>
                <a:chExt cx="7884500" cy="1648313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3602790" y="349233"/>
                  <a:ext cx="6654859" cy="1648313"/>
                  <a:chOff x="2839219" y="358659"/>
                  <a:chExt cx="6654859" cy="1648313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4736721" y="443611"/>
                    <a:ext cx="1512917" cy="1388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6358941" y="440271"/>
                    <a:ext cx="1512917" cy="1388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981161" y="440271"/>
                    <a:ext cx="1512917" cy="1388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3116264" y="440270"/>
                    <a:ext cx="1512917" cy="1388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81971" y="366291"/>
                    <a:ext cx="1782438" cy="1640681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47428" y="358659"/>
                    <a:ext cx="1705101" cy="1648313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9219" y="358660"/>
                    <a:ext cx="1668870" cy="16483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9714" y="3365458"/>
                <a:ext cx="1702516" cy="1646321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5575143" y="4809657"/>
                <a:ext cx="1328437" cy="36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PCA-K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9993" y="3365458"/>
                <a:ext cx="1673270" cy="164632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7115788" y="4823682"/>
                <a:ext cx="1328437" cy="36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AE-K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624" y="3365457"/>
                <a:ext cx="1753356" cy="1646322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575911" y="4827476"/>
                <a:ext cx="1733160" cy="36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Siamese-10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0561" y="3374002"/>
                <a:ext cx="1766223" cy="1629331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0286388" y="4844275"/>
                <a:ext cx="1616941" cy="36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Siamese-16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748684" y="4321847"/>
                <a:ext cx="68826" cy="4571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357660" y="4552905"/>
                <a:ext cx="68826" cy="4571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487290" y="4277716"/>
                <a:ext cx="55781" cy="6699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1081805" y="4508774"/>
                <a:ext cx="55781" cy="6699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1591365" y="4034118"/>
              <a:ext cx="107576" cy="717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536" y="3114137"/>
              <a:ext cx="1675014" cy="16281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66181" y="4578082"/>
              <a:ext cx="1328437" cy="364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GT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60937" y="1205311"/>
            <a:ext cx="2415420" cy="461665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Test Pair 1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 rot="19655823">
            <a:off x="7855866" y="5318545"/>
            <a:ext cx="941193" cy="469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59" name="Oval 58"/>
          <p:cNvSpPr/>
          <p:nvPr/>
        </p:nvSpPr>
        <p:spPr bwMode="auto">
          <a:xfrm rot="19655823">
            <a:off x="9706935" y="5301170"/>
            <a:ext cx="941193" cy="469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0" name="Oval 59"/>
          <p:cNvSpPr/>
          <p:nvPr/>
        </p:nvSpPr>
        <p:spPr bwMode="auto">
          <a:xfrm rot="19655823">
            <a:off x="5969727" y="5342603"/>
            <a:ext cx="941193" cy="469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1" name="Oval 60"/>
          <p:cNvSpPr/>
          <p:nvPr/>
        </p:nvSpPr>
        <p:spPr bwMode="auto">
          <a:xfrm rot="19655823">
            <a:off x="4164659" y="5332760"/>
            <a:ext cx="941193" cy="469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0" y="714549"/>
            <a:ext cx="9127820" cy="5078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Siamese networks produce visually better change maps</a:t>
            </a:r>
            <a:endParaRPr lang="en-US" sz="2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03202" y="3895848"/>
            <a:ext cx="1978044" cy="461665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Test Pair 2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 bwMode="auto">
          <a:xfrm rot="3596985">
            <a:off x="2334305" y="2275801"/>
            <a:ext cx="605173" cy="422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5" name="Oval 64"/>
          <p:cNvSpPr/>
          <p:nvPr/>
        </p:nvSpPr>
        <p:spPr bwMode="auto">
          <a:xfrm rot="3596985">
            <a:off x="4135686" y="2207713"/>
            <a:ext cx="605173" cy="422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6" name="Oval 65"/>
          <p:cNvSpPr/>
          <p:nvPr/>
        </p:nvSpPr>
        <p:spPr bwMode="auto">
          <a:xfrm rot="3596985">
            <a:off x="6022696" y="2246264"/>
            <a:ext cx="605173" cy="422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7" name="Oval 66"/>
          <p:cNvSpPr/>
          <p:nvPr/>
        </p:nvSpPr>
        <p:spPr bwMode="auto">
          <a:xfrm rot="3596985">
            <a:off x="7851822" y="2246264"/>
            <a:ext cx="605173" cy="422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68" name="Oval 67"/>
          <p:cNvSpPr/>
          <p:nvPr/>
        </p:nvSpPr>
        <p:spPr bwMode="auto">
          <a:xfrm rot="3596985">
            <a:off x="9801198" y="2222807"/>
            <a:ext cx="605173" cy="422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96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613"/>
            <a:ext cx="10515600" cy="500047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050" dirty="0" smtClean="0"/>
              <a:t>What is geospatial intelligence?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Electromagnetic </a:t>
            </a:r>
            <a:r>
              <a:rPr lang="en-US" sz="1050" dirty="0" smtClean="0"/>
              <a:t>Spectrum [1/2]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/>
              <a:t>Electromagnetic Spectrum </a:t>
            </a:r>
            <a:r>
              <a:rPr lang="en-US" sz="1050" dirty="0" smtClean="0"/>
              <a:t>[2/2]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Applications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2 </a:t>
            </a:r>
            <a:r>
              <a:rPr lang="en-US" sz="1050" dirty="0" smtClean="0"/>
              <a:t>applications (just intro)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Ship </a:t>
            </a:r>
            <a:r>
              <a:rPr lang="en-US" sz="1050" dirty="0" smtClean="0"/>
              <a:t>recognition-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Existing methods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Problem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Proposed method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Experimental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Demo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Change </a:t>
            </a:r>
            <a:r>
              <a:rPr lang="en-US" sz="1050" dirty="0" smtClean="0"/>
              <a:t>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Conventional method and problem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Proposed method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Experimental </a:t>
            </a:r>
            <a:r>
              <a:rPr lang="en-US" sz="1050" dirty="0" smtClean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Dataset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Result –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Result – 2 </a:t>
            </a:r>
            <a:endParaRPr lang="en-US" sz="105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050" dirty="0" smtClean="0"/>
              <a:t>Conclusion 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41057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028"/>
          </a:xfrm>
        </p:spPr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153"/>
            <a:ext cx="10515600" cy="5081809"/>
          </a:xfrm>
        </p:spPr>
        <p:txBody>
          <a:bodyPr/>
          <a:lstStyle/>
          <a:p>
            <a:r>
              <a:rPr lang="en-US" dirty="0" smtClean="0"/>
              <a:t>Currently only 25% of the Earth’s surface is seen by ground </a:t>
            </a:r>
            <a:r>
              <a:rPr lang="en-US" dirty="0" smtClean="0"/>
              <a:t>sensors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Remote sensing (Satellite Earth Observation) is ‘Eye from the Sky</a:t>
            </a:r>
            <a:r>
              <a:rPr lang="en-US" dirty="0" smtClean="0"/>
              <a:t>’</a:t>
            </a:r>
            <a:endParaRPr lang="en-US" dirty="0" smtClean="0"/>
          </a:p>
        </p:txBody>
      </p:sp>
      <p:pic>
        <p:nvPicPr>
          <p:cNvPr id="1026" name="Picture 2" descr="Image result for oc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00" y="1531456"/>
            <a:ext cx="3428974" cy="29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untai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46" y="3325577"/>
            <a:ext cx="3561053" cy="250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mazon for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05" y="1811259"/>
            <a:ext cx="4026132" cy="29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mazon for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941" y="559905"/>
            <a:ext cx="44958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2" descr="Image result for digital globe earth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31" y="3325577"/>
            <a:ext cx="3830396" cy="2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4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37" y="152475"/>
            <a:ext cx="10515600" cy="868252"/>
          </a:xfrm>
        </p:spPr>
        <p:txBody>
          <a:bodyPr/>
          <a:lstStyle/>
          <a:p>
            <a:r>
              <a:rPr lang="en-US" dirty="0" smtClean="0"/>
              <a:t>How we see earth?</a:t>
            </a:r>
            <a:endParaRPr lang="en-US" dirty="0"/>
          </a:p>
        </p:txBody>
      </p:sp>
      <p:pic>
        <p:nvPicPr>
          <p:cNvPr id="1026" name="Picture 2" descr="Image result for electromagnetic spectrum high resolution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04" y="813089"/>
            <a:ext cx="9367284" cy="2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TS AND DO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315" y="3032328"/>
            <a:ext cx="3165638" cy="244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Image result for MT. FU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Image result for MT. FU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314" y="312738"/>
            <a:ext cx="3043336" cy="244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T. FUJ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3925003"/>
            <a:ext cx="3334250" cy="2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LOWER GARD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118" y="3915524"/>
            <a:ext cx="3244769" cy="24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ATS AND DOG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77" y="3925003"/>
            <a:ext cx="3519762" cy="24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digital globe earth imag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87" y="3133666"/>
            <a:ext cx="3830396" cy="2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0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37" y="152475"/>
            <a:ext cx="10515600" cy="868252"/>
          </a:xfrm>
        </p:spPr>
        <p:txBody>
          <a:bodyPr/>
          <a:lstStyle/>
          <a:p>
            <a:r>
              <a:rPr lang="en-US" dirty="0" smtClean="0"/>
              <a:t>How EO sees earth? </a:t>
            </a:r>
            <a:endParaRPr lang="en-US" dirty="0"/>
          </a:p>
        </p:txBody>
      </p:sp>
      <p:pic>
        <p:nvPicPr>
          <p:cNvPr id="1026" name="Picture 2" descr="Image result for electromagnetic spectrum high resolution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04" y="813089"/>
            <a:ext cx="9367284" cy="2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Image result for MT. FU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371" y="3333586"/>
            <a:ext cx="3721949" cy="349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06" y="3327220"/>
            <a:ext cx="4707775" cy="35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1302" y="3333926"/>
            <a:ext cx="4577799" cy="3502934"/>
            <a:chOff x="1975969" y="3272626"/>
            <a:chExt cx="4577799" cy="35029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969" y="3272626"/>
              <a:ext cx="4577799" cy="350293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975969" y="6403704"/>
              <a:ext cx="1042984" cy="371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©NASA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448049" y="256079"/>
            <a:ext cx="4523737" cy="3328369"/>
            <a:chOff x="12448049" y="256079"/>
            <a:chExt cx="4523737" cy="3328369"/>
          </a:xfrm>
        </p:grpSpPr>
        <p:pic>
          <p:nvPicPr>
            <p:cNvPr id="4106" name="Picture 10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8049" y="256079"/>
              <a:ext cx="4523737" cy="332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477427" y="3161112"/>
              <a:ext cx="124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©DLR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817" y="3320088"/>
            <a:ext cx="4919023" cy="3497787"/>
            <a:chOff x="693093" y="3345778"/>
            <a:chExt cx="4919023" cy="3497787"/>
          </a:xfrm>
          <a:noFill/>
        </p:grpSpPr>
        <p:pic>
          <p:nvPicPr>
            <p:cNvPr id="4102" name="Picture 6" descr="Related imag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93" y="3345778"/>
              <a:ext cx="4919023" cy="3497787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56402" y="6460395"/>
              <a:ext cx="1240260" cy="369332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©RISAT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96182" y="1795298"/>
            <a:ext cx="176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Gray-scale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RGB +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622451" y="3345778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Panchromatic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476" y="3332408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VISIBLE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0246" y="3299767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VISIBLE+INFRARED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7608" y="3362209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Microwave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949" y="63641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 many datasets…</a:t>
            </a:r>
          </a:p>
          <a:p>
            <a:r>
              <a:rPr lang="en-US" dirty="0" err="1" smtClean="0"/>
              <a:t>DeepGlobe</a:t>
            </a:r>
            <a:endParaRPr lang="en-US" dirty="0" smtClean="0"/>
          </a:p>
          <a:p>
            <a:r>
              <a:rPr lang="en-US" dirty="0" err="1" smtClean="0"/>
              <a:t>BigEarth</a:t>
            </a:r>
            <a:endParaRPr lang="en-US" dirty="0" smtClean="0"/>
          </a:p>
          <a:p>
            <a:r>
              <a:rPr lang="en-US" dirty="0" smtClean="0"/>
              <a:t>Functional map of the world</a:t>
            </a:r>
          </a:p>
          <a:p>
            <a:r>
              <a:rPr lang="en-US" dirty="0" err="1" smtClean="0"/>
              <a:t>SpaceNet</a:t>
            </a:r>
            <a:endParaRPr lang="en-US" dirty="0" smtClean="0"/>
          </a:p>
          <a:p>
            <a:r>
              <a:rPr lang="en-US" dirty="0" err="1" smtClean="0"/>
              <a:t>Kaggle</a:t>
            </a:r>
            <a:r>
              <a:rPr lang="en-US" dirty="0" smtClean="0"/>
              <a:t> Amazon Forest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090961" y="1905557"/>
            <a:ext cx="10262839" cy="4048866"/>
            <a:chOff x="166817" y="2366927"/>
            <a:chExt cx="8886515" cy="3367828"/>
          </a:xfrm>
        </p:grpSpPr>
        <p:sp>
          <p:nvSpPr>
            <p:cNvPr id="5" name="TextBox 4"/>
            <p:cNvSpPr txBox="1"/>
            <p:nvPr/>
          </p:nvSpPr>
          <p:spPr>
            <a:xfrm>
              <a:off x="166817" y="2366927"/>
              <a:ext cx="2888640" cy="46582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Surveillance</a:t>
              </a:r>
              <a:endParaRPr lang="en-US" sz="2400" dirty="0"/>
            </a:p>
          </p:txBody>
        </p: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185937" y="2823382"/>
              <a:ext cx="2867395" cy="2911373"/>
              <a:chOff x="-120770" y="-8164"/>
              <a:chExt cx="9207620" cy="688872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770" y="0"/>
                <a:ext cx="9187132" cy="6880556"/>
              </a:xfrm>
              <a:prstGeom prst="rect">
                <a:avLst/>
              </a:prstGeom>
            </p:spPr>
          </p:pic>
          <p:sp>
            <p:nvSpPr>
              <p:cNvPr id="27" name="Freeform 26"/>
              <p:cNvSpPr/>
              <p:nvPr/>
            </p:nvSpPr>
            <p:spPr bwMode="auto">
              <a:xfrm>
                <a:off x="5372100" y="2735036"/>
                <a:ext cx="2139043" cy="1183821"/>
              </a:xfrm>
              <a:custGeom>
                <a:avLst/>
                <a:gdLst>
                  <a:gd name="connsiteX0" fmla="*/ 24493 w 2139043"/>
                  <a:gd name="connsiteY0" fmla="*/ 955221 h 1183821"/>
                  <a:gd name="connsiteX1" fmla="*/ 122464 w 2139043"/>
                  <a:gd name="connsiteY1" fmla="*/ 48985 h 1183821"/>
                  <a:gd name="connsiteX2" fmla="*/ 212271 w 2139043"/>
                  <a:gd name="connsiteY2" fmla="*/ 24493 h 1183821"/>
                  <a:gd name="connsiteX3" fmla="*/ 489857 w 2139043"/>
                  <a:gd name="connsiteY3" fmla="*/ 32657 h 1183821"/>
                  <a:gd name="connsiteX4" fmla="*/ 751114 w 2139043"/>
                  <a:gd name="connsiteY4" fmla="*/ 73478 h 1183821"/>
                  <a:gd name="connsiteX5" fmla="*/ 947057 w 2139043"/>
                  <a:gd name="connsiteY5" fmla="*/ 73478 h 1183821"/>
                  <a:gd name="connsiteX6" fmla="*/ 1159329 w 2139043"/>
                  <a:gd name="connsiteY6" fmla="*/ 48985 h 1183821"/>
                  <a:gd name="connsiteX7" fmla="*/ 1257300 w 2139043"/>
                  <a:gd name="connsiteY7" fmla="*/ 24493 h 1183821"/>
                  <a:gd name="connsiteX8" fmla="*/ 1420586 w 2139043"/>
                  <a:gd name="connsiteY8" fmla="*/ 16328 h 1183821"/>
                  <a:gd name="connsiteX9" fmla="*/ 1469571 w 2139043"/>
                  <a:gd name="connsiteY9" fmla="*/ 0 h 1183821"/>
                  <a:gd name="connsiteX10" fmla="*/ 1543050 w 2139043"/>
                  <a:gd name="connsiteY10" fmla="*/ 114300 h 1183821"/>
                  <a:gd name="connsiteX11" fmla="*/ 1943100 w 2139043"/>
                  <a:gd name="connsiteY11" fmla="*/ 702128 h 1183821"/>
                  <a:gd name="connsiteX12" fmla="*/ 2139043 w 2139043"/>
                  <a:gd name="connsiteY12" fmla="*/ 1012371 h 1183821"/>
                  <a:gd name="connsiteX13" fmla="*/ 1975757 w 2139043"/>
                  <a:gd name="connsiteY13" fmla="*/ 1094014 h 1183821"/>
                  <a:gd name="connsiteX14" fmla="*/ 1812471 w 2139043"/>
                  <a:gd name="connsiteY14" fmla="*/ 1134835 h 1183821"/>
                  <a:gd name="connsiteX15" fmla="*/ 1649186 w 2139043"/>
                  <a:gd name="connsiteY15" fmla="*/ 1151164 h 1183821"/>
                  <a:gd name="connsiteX16" fmla="*/ 1338943 w 2139043"/>
                  <a:gd name="connsiteY16" fmla="*/ 1183821 h 1183821"/>
                  <a:gd name="connsiteX17" fmla="*/ 1134836 w 2139043"/>
                  <a:gd name="connsiteY17" fmla="*/ 1175657 h 1183821"/>
                  <a:gd name="connsiteX18" fmla="*/ 938893 w 2139043"/>
                  <a:gd name="connsiteY18" fmla="*/ 1167493 h 1183821"/>
                  <a:gd name="connsiteX19" fmla="*/ 751114 w 2139043"/>
                  <a:gd name="connsiteY19" fmla="*/ 1167493 h 1183821"/>
                  <a:gd name="connsiteX20" fmla="*/ 473529 w 2139043"/>
                  <a:gd name="connsiteY20" fmla="*/ 1143000 h 1183821"/>
                  <a:gd name="connsiteX21" fmla="*/ 253093 w 2139043"/>
                  <a:gd name="connsiteY21" fmla="*/ 1143000 h 1183821"/>
                  <a:gd name="connsiteX22" fmla="*/ 81643 w 2139043"/>
                  <a:gd name="connsiteY22" fmla="*/ 1126671 h 1183821"/>
                  <a:gd name="connsiteX23" fmla="*/ 57150 w 2139043"/>
                  <a:gd name="connsiteY23" fmla="*/ 1102178 h 1183821"/>
                  <a:gd name="connsiteX24" fmla="*/ 24493 w 2139043"/>
                  <a:gd name="connsiteY24" fmla="*/ 1069521 h 1183821"/>
                  <a:gd name="connsiteX25" fmla="*/ 0 w 2139043"/>
                  <a:gd name="connsiteY25" fmla="*/ 1004207 h 1183821"/>
                  <a:gd name="connsiteX26" fmla="*/ 24493 w 2139043"/>
                  <a:gd name="connsiteY26" fmla="*/ 955221 h 118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9043" h="1183821">
                    <a:moveTo>
                      <a:pt x="24493" y="955221"/>
                    </a:moveTo>
                    <a:lnTo>
                      <a:pt x="122464" y="48985"/>
                    </a:lnTo>
                    <a:lnTo>
                      <a:pt x="212271" y="24493"/>
                    </a:lnTo>
                    <a:lnTo>
                      <a:pt x="489857" y="32657"/>
                    </a:lnTo>
                    <a:lnTo>
                      <a:pt x="751114" y="73478"/>
                    </a:lnTo>
                    <a:lnTo>
                      <a:pt x="947057" y="73478"/>
                    </a:lnTo>
                    <a:lnTo>
                      <a:pt x="1159329" y="48985"/>
                    </a:lnTo>
                    <a:lnTo>
                      <a:pt x="1257300" y="24493"/>
                    </a:lnTo>
                    <a:lnTo>
                      <a:pt x="1420586" y="16328"/>
                    </a:lnTo>
                    <a:lnTo>
                      <a:pt x="1469571" y="0"/>
                    </a:lnTo>
                    <a:lnTo>
                      <a:pt x="1543050" y="114300"/>
                    </a:lnTo>
                    <a:lnTo>
                      <a:pt x="1943100" y="702128"/>
                    </a:lnTo>
                    <a:lnTo>
                      <a:pt x="2139043" y="1012371"/>
                    </a:lnTo>
                    <a:lnTo>
                      <a:pt x="1975757" y="1094014"/>
                    </a:lnTo>
                    <a:lnTo>
                      <a:pt x="1812471" y="1134835"/>
                    </a:lnTo>
                    <a:lnTo>
                      <a:pt x="1649186" y="1151164"/>
                    </a:lnTo>
                    <a:lnTo>
                      <a:pt x="1338943" y="1183821"/>
                    </a:lnTo>
                    <a:lnTo>
                      <a:pt x="1134836" y="1175657"/>
                    </a:lnTo>
                    <a:lnTo>
                      <a:pt x="938893" y="1167493"/>
                    </a:lnTo>
                    <a:lnTo>
                      <a:pt x="751114" y="1167493"/>
                    </a:lnTo>
                    <a:lnTo>
                      <a:pt x="473529" y="1143000"/>
                    </a:lnTo>
                    <a:lnTo>
                      <a:pt x="253093" y="1143000"/>
                    </a:lnTo>
                    <a:lnTo>
                      <a:pt x="81643" y="1126671"/>
                    </a:lnTo>
                    <a:lnTo>
                      <a:pt x="57150" y="1102178"/>
                    </a:lnTo>
                    <a:lnTo>
                      <a:pt x="24493" y="1069521"/>
                    </a:lnTo>
                    <a:lnTo>
                      <a:pt x="0" y="1004207"/>
                    </a:lnTo>
                    <a:lnTo>
                      <a:pt x="24493" y="95522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5159829" y="-8164"/>
                <a:ext cx="310242" cy="3665764"/>
              </a:xfrm>
              <a:custGeom>
                <a:avLst/>
                <a:gdLst>
                  <a:gd name="connsiteX0" fmla="*/ 0 w 310242"/>
                  <a:gd name="connsiteY0" fmla="*/ 3665764 h 3665764"/>
                  <a:gd name="connsiteX1" fmla="*/ 32657 w 310242"/>
                  <a:gd name="connsiteY1" fmla="*/ 3200400 h 3665764"/>
                  <a:gd name="connsiteX2" fmla="*/ 89807 w 310242"/>
                  <a:gd name="connsiteY2" fmla="*/ 3159578 h 3665764"/>
                  <a:gd name="connsiteX3" fmla="*/ 106135 w 310242"/>
                  <a:gd name="connsiteY3" fmla="*/ 3094264 h 3665764"/>
                  <a:gd name="connsiteX4" fmla="*/ 163285 w 310242"/>
                  <a:gd name="connsiteY4" fmla="*/ 2955471 h 3665764"/>
                  <a:gd name="connsiteX5" fmla="*/ 163285 w 310242"/>
                  <a:gd name="connsiteY5" fmla="*/ 2890157 h 3665764"/>
                  <a:gd name="connsiteX6" fmla="*/ 122464 w 310242"/>
                  <a:gd name="connsiteY6" fmla="*/ 2824843 h 3665764"/>
                  <a:gd name="connsiteX7" fmla="*/ 163285 w 310242"/>
                  <a:gd name="connsiteY7" fmla="*/ 2808514 h 3665764"/>
                  <a:gd name="connsiteX8" fmla="*/ 212271 w 310242"/>
                  <a:gd name="connsiteY8" fmla="*/ 2726871 h 3665764"/>
                  <a:gd name="connsiteX9" fmla="*/ 187778 w 310242"/>
                  <a:gd name="connsiteY9" fmla="*/ 2645228 h 3665764"/>
                  <a:gd name="connsiteX10" fmla="*/ 171450 w 310242"/>
                  <a:gd name="connsiteY10" fmla="*/ 2563585 h 3665764"/>
                  <a:gd name="connsiteX11" fmla="*/ 171450 w 310242"/>
                  <a:gd name="connsiteY11" fmla="*/ 2473778 h 3665764"/>
                  <a:gd name="connsiteX12" fmla="*/ 187778 w 310242"/>
                  <a:gd name="connsiteY12" fmla="*/ 2277835 h 3665764"/>
                  <a:gd name="connsiteX13" fmla="*/ 212271 w 310242"/>
                  <a:gd name="connsiteY13" fmla="*/ 2065564 h 3665764"/>
                  <a:gd name="connsiteX14" fmla="*/ 228600 w 310242"/>
                  <a:gd name="connsiteY14" fmla="*/ 1894114 h 3665764"/>
                  <a:gd name="connsiteX15" fmla="*/ 261257 w 310242"/>
                  <a:gd name="connsiteY15" fmla="*/ 1698171 h 3665764"/>
                  <a:gd name="connsiteX16" fmla="*/ 269421 w 310242"/>
                  <a:gd name="connsiteY16" fmla="*/ 1453243 h 3665764"/>
                  <a:gd name="connsiteX17" fmla="*/ 269421 w 310242"/>
                  <a:gd name="connsiteY17" fmla="*/ 1314450 h 3665764"/>
                  <a:gd name="connsiteX18" fmla="*/ 269421 w 310242"/>
                  <a:gd name="connsiteY18" fmla="*/ 1314450 h 3665764"/>
                  <a:gd name="connsiteX19" fmla="*/ 293914 w 310242"/>
                  <a:gd name="connsiteY19" fmla="*/ 1151164 h 3665764"/>
                  <a:gd name="connsiteX20" fmla="*/ 310242 w 310242"/>
                  <a:gd name="connsiteY20" fmla="*/ 1004207 h 3665764"/>
                  <a:gd name="connsiteX21" fmla="*/ 310242 w 310242"/>
                  <a:gd name="connsiteY21" fmla="*/ 922564 h 3665764"/>
                  <a:gd name="connsiteX22" fmla="*/ 310242 w 310242"/>
                  <a:gd name="connsiteY22" fmla="*/ 783771 h 3665764"/>
                  <a:gd name="connsiteX23" fmla="*/ 302078 w 310242"/>
                  <a:gd name="connsiteY23" fmla="*/ 661307 h 3665764"/>
                  <a:gd name="connsiteX24" fmla="*/ 302078 w 310242"/>
                  <a:gd name="connsiteY24" fmla="*/ 481693 h 3665764"/>
                  <a:gd name="connsiteX25" fmla="*/ 302078 w 310242"/>
                  <a:gd name="connsiteY25" fmla="*/ 244928 h 3665764"/>
                  <a:gd name="connsiteX26" fmla="*/ 302078 w 310242"/>
                  <a:gd name="connsiteY26" fmla="*/ 97971 h 3665764"/>
                  <a:gd name="connsiteX27" fmla="*/ 302078 w 310242"/>
                  <a:gd name="connsiteY27" fmla="*/ 0 h 3665764"/>
                  <a:gd name="connsiteX28" fmla="*/ 310242 w 310242"/>
                  <a:gd name="connsiteY28" fmla="*/ 24493 h 366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0242" h="3665764">
                    <a:moveTo>
                      <a:pt x="0" y="3665764"/>
                    </a:moveTo>
                    <a:lnTo>
                      <a:pt x="32657" y="3200400"/>
                    </a:lnTo>
                    <a:lnTo>
                      <a:pt x="89807" y="3159578"/>
                    </a:lnTo>
                    <a:lnTo>
                      <a:pt x="106135" y="3094264"/>
                    </a:lnTo>
                    <a:lnTo>
                      <a:pt x="163285" y="2955471"/>
                    </a:lnTo>
                    <a:lnTo>
                      <a:pt x="163285" y="2890157"/>
                    </a:lnTo>
                    <a:lnTo>
                      <a:pt x="122464" y="2824843"/>
                    </a:lnTo>
                    <a:lnTo>
                      <a:pt x="163285" y="2808514"/>
                    </a:lnTo>
                    <a:lnTo>
                      <a:pt x="212271" y="2726871"/>
                    </a:lnTo>
                    <a:lnTo>
                      <a:pt x="187778" y="2645228"/>
                    </a:lnTo>
                    <a:lnTo>
                      <a:pt x="171450" y="2563585"/>
                    </a:lnTo>
                    <a:lnTo>
                      <a:pt x="171450" y="2473778"/>
                    </a:lnTo>
                    <a:lnTo>
                      <a:pt x="187778" y="2277835"/>
                    </a:lnTo>
                    <a:lnTo>
                      <a:pt x="212271" y="2065564"/>
                    </a:lnTo>
                    <a:lnTo>
                      <a:pt x="228600" y="1894114"/>
                    </a:lnTo>
                    <a:lnTo>
                      <a:pt x="261257" y="1698171"/>
                    </a:lnTo>
                    <a:lnTo>
                      <a:pt x="269421" y="1453243"/>
                    </a:lnTo>
                    <a:lnTo>
                      <a:pt x="269421" y="1314450"/>
                    </a:lnTo>
                    <a:lnTo>
                      <a:pt x="269421" y="1314450"/>
                    </a:lnTo>
                    <a:lnTo>
                      <a:pt x="293914" y="1151164"/>
                    </a:lnTo>
                    <a:lnTo>
                      <a:pt x="310242" y="1004207"/>
                    </a:lnTo>
                    <a:lnTo>
                      <a:pt x="310242" y="922564"/>
                    </a:lnTo>
                    <a:lnTo>
                      <a:pt x="310242" y="783771"/>
                    </a:lnTo>
                    <a:lnTo>
                      <a:pt x="302078" y="661307"/>
                    </a:lnTo>
                    <a:lnTo>
                      <a:pt x="302078" y="481693"/>
                    </a:lnTo>
                    <a:lnTo>
                      <a:pt x="302078" y="244928"/>
                    </a:lnTo>
                    <a:lnTo>
                      <a:pt x="302078" y="97971"/>
                    </a:lnTo>
                    <a:lnTo>
                      <a:pt x="302078" y="0"/>
                    </a:lnTo>
                    <a:lnTo>
                      <a:pt x="310242" y="24493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5445579" y="32657"/>
                <a:ext cx="693964" cy="2596243"/>
              </a:xfrm>
              <a:custGeom>
                <a:avLst/>
                <a:gdLst>
                  <a:gd name="connsiteX0" fmla="*/ 0 w 693964"/>
                  <a:gd name="connsiteY0" fmla="*/ 2596243 h 2596243"/>
                  <a:gd name="connsiteX1" fmla="*/ 0 w 693964"/>
                  <a:gd name="connsiteY1" fmla="*/ 2294164 h 2596243"/>
                  <a:gd name="connsiteX2" fmla="*/ 48985 w 693964"/>
                  <a:gd name="connsiteY2" fmla="*/ 1975757 h 2596243"/>
                  <a:gd name="connsiteX3" fmla="*/ 48985 w 693964"/>
                  <a:gd name="connsiteY3" fmla="*/ 1779814 h 2596243"/>
                  <a:gd name="connsiteX4" fmla="*/ 81642 w 693964"/>
                  <a:gd name="connsiteY4" fmla="*/ 1534886 h 2596243"/>
                  <a:gd name="connsiteX5" fmla="*/ 89807 w 693964"/>
                  <a:gd name="connsiteY5" fmla="*/ 1314450 h 2596243"/>
                  <a:gd name="connsiteX6" fmla="*/ 114300 w 693964"/>
                  <a:gd name="connsiteY6" fmla="*/ 922564 h 2596243"/>
                  <a:gd name="connsiteX7" fmla="*/ 122464 w 693964"/>
                  <a:gd name="connsiteY7" fmla="*/ 555172 h 2596243"/>
                  <a:gd name="connsiteX8" fmla="*/ 146957 w 693964"/>
                  <a:gd name="connsiteY8" fmla="*/ 522514 h 2596243"/>
                  <a:gd name="connsiteX9" fmla="*/ 334735 w 693964"/>
                  <a:gd name="connsiteY9" fmla="*/ 514350 h 2596243"/>
                  <a:gd name="connsiteX10" fmla="*/ 473528 w 693964"/>
                  <a:gd name="connsiteY10" fmla="*/ 449036 h 2596243"/>
                  <a:gd name="connsiteX11" fmla="*/ 506185 w 693964"/>
                  <a:gd name="connsiteY11" fmla="*/ 424543 h 2596243"/>
                  <a:gd name="connsiteX12" fmla="*/ 579664 w 693964"/>
                  <a:gd name="connsiteY12" fmla="*/ 359229 h 2596243"/>
                  <a:gd name="connsiteX13" fmla="*/ 636814 w 693964"/>
                  <a:gd name="connsiteY13" fmla="*/ 204107 h 2596243"/>
                  <a:gd name="connsiteX14" fmla="*/ 677635 w 693964"/>
                  <a:gd name="connsiteY14" fmla="*/ 97972 h 2596243"/>
                  <a:gd name="connsiteX15" fmla="*/ 693964 w 693964"/>
                  <a:gd name="connsiteY15" fmla="*/ 0 h 259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3964" h="2596243">
                    <a:moveTo>
                      <a:pt x="0" y="2596243"/>
                    </a:moveTo>
                    <a:lnTo>
                      <a:pt x="0" y="2294164"/>
                    </a:lnTo>
                    <a:lnTo>
                      <a:pt x="48985" y="1975757"/>
                    </a:lnTo>
                    <a:lnTo>
                      <a:pt x="48985" y="1779814"/>
                    </a:lnTo>
                    <a:lnTo>
                      <a:pt x="81642" y="1534886"/>
                    </a:lnTo>
                    <a:lnTo>
                      <a:pt x="89807" y="1314450"/>
                    </a:lnTo>
                    <a:lnTo>
                      <a:pt x="114300" y="922564"/>
                    </a:lnTo>
                    <a:lnTo>
                      <a:pt x="122464" y="555172"/>
                    </a:lnTo>
                    <a:lnTo>
                      <a:pt x="146957" y="522514"/>
                    </a:lnTo>
                    <a:lnTo>
                      <a:pt x="334735" y="514350"/>
                    </a:lnTo>
                    <a:lnTo>
                      <a:pt x="473528" y="449036"/>
                    </a:lnTo>
                    <a:lnTo>
                      <a:pt x="506185" y="424543"/>
                    </a:lnTo>
                    <a:lnTo>
                      <a:pt x="579664" y="359229"/>
                    </a:lnTo>
                    <a:lnTo>
                      <a:pt x="636814" y="204107"/>
                    </a:lnTo>
                    <a:lnTo>
                      <a:pt x="677635" y="97972"/>
                    </a:lnTo>
                    <a:lnTo>
                      <a:pt x="69396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5551714" y="-8164"/>
                <a:ext cx="473529" cy="506185"/>
              </a:xfrm>
              <a:custGeom>
                <a:avLst/>
                <a:gdLst>
                  <a:gd name="connsiteX0" fmla="*/ 0 w 473529"/>
                  <a:gd name="connsiteY0" fmla="*/ 0 h 506185"/>
                  <a:gd name="connsiteX1" fmla="*/ 24493 w 473529"/>
                  <a:gd name="connsiteY1" fmla="*/ 489857 h 506185"/>
                  <a:gd name="connsiteX2" fmla="*/ 97972 w 473529"/>
                  <a:gd name="connsiteY2" fmla="*/ 506185 h 506185"/>
                  <a:gd name="connsiteX3" fmla="*/ 171450 w 473529"/>
                  <a:gd name="connsiteY3" fmla="*/ 498021 h 506185"/>
                  <a:gd name="connsiteX4" fmla="*/ 326572 w 473529"/>
                  <a:gd name="connsiteY4" fmla="*/ 440871 h 506185"/>
                  <a:gd name="connsiteX5" fmla="*/ 375557 w 473529"/>
                  <a:gd name="connsiteY5" fmla="*/ 326571 h 506185"/>
                  <a:gd name="connsiteX6" fmla="*/ 449036 w 473529"/>
                  <a:gd name="connsiteY6" fmla="*/ 155121 h 506185"/>
                  <a:gd name="connsiteX7" fmla="*/ 473529 w 473529"/>
                  <a:gd name="connsiteY7" fmla="*/ 57150 h 506185"/>
                  <a:gd name="connsiteX8" fmla="*/ 473529 w 473529"/>
                  <a:gd name="connsiteY8" fmla="*/ 8164 h 50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3529" h="506185">
                    <a:moveTo>
                      <a:pt x="0" y="0"/>
                    </a:moveTo>
                    <a:lnTo>
                      <a:pt x="24493" y="489857"/>
                    </a:lnTo>
                    <a:lnTo>
                      <a:pt x="97972" y="506185"/>
                    </a:lnTo>
                    <a:lnTo>
                      <a:pt x="171450" y="498021"/>
                    </a:lnTo>
                    <a:lnTo>
                      <a:pt x="326572" y="440871"/>
                    </a:lnTo>
                    <a:lnTo>
                      <a:pt x="375557" y="326571"/>
                    </a:lnTo>
                    <a:lnTo>
                      <a:pt x="449036" y="155121"/>
                    </a:lnTo>
                    <a:lnTo>
                      <a:pt x="473529" y="57150"/>
                    </a:lnTo>
                    <a:lnTo>
                      <a:pt x="473529" y="816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5453743" y="2318657"/>
                <a:ext cx="3584121" cy="898072"/>
              </a:xfrm>
              <a:custGeom>
                <a:avLst/>
                <a:gdLst>
                  <a:gd name="connsiteX0" fmla="*/ 0 w 3584121"/>
                  <a:gd name="connsiteY0" fmla="*/ 318407 h 898072"/>
                  <a:gd name="connsiteX1" fmla="*/ 89807 w 3584121"/>
                  <a:gd name="connsiteY1" fmla="*/ 367393 h 898072"/>
                  <a:gd name="connsiteX2" fmla="*/ 277586 w 3584121"/>
                  <a:gd name="connsiteY2" fmla="*/ 375557 h 898072"/>
                  <a:gd name="connsiteX3" fmla="*/ 514350 w 3584121"/>
                  <a:gd name="connsiteY3" fmla="*/ 391886 h 898072"/>
                  <a:gd name="connsiteX4" fmla="*/ 816428 w 3584121"/>
                  <a:gd name="connsiteY4" fmla="*/ 391886 h 898072"/>
                  <a:gd name="connsiteX5" fmla="*/ 1094014 w 3584121"/>
                  <a:gd name="connsiteY5" fmla="*/ 383722 h 898072"/>
                  <a:gd name="connsiteX6" fmla="*/ 1298121 w 3584121"/>
                  <a:gd name="connsiteY6" fmla="*/ 334736 h 898072"/>
                  <a:gd name="connsiteX7" fmla="*/ 1322614 w 3584121"/>
                  <a:gd name="connsiteY7" fmla="*/ 277586 h 898072"/>
                  <a:gd name="connsiteX8" fmla="*/ 1436914 w 3584121"/>
                  <a:gd name="connsiteY8" fmla="*/ 220436 h 898072"/>
                  <a:gd name="connsiteX9" fmla="*/ 1526721 w 3584121"/>
                  <a:gd name="connsiteY9" fmla="*/ 171450 h 898072"/>
                  <a:gd name="connsiteX10" fmla="*/ 1608364 w 3584121"/>
                  <a:gd name="connsiteY10" fmla="*/ 106136 h 898072"/>
                  <a:gd name="connsiteX11" fmla="*/ 1698171 w 3584121"/>
                  <a:gd name="connsiteY11" fmla="*/ 0 h 898072"/>
                  <a:gd name="connsiteX12" fmla="*/ 1943100 w 3584121"/>
                  <a:gd name="connsiteY12" fmla="*/ 163286 h 898072"/>
                  <a:gd name="connsiteX13" fmla="*/ 2065564 w 3584121"/>
                  <a:gd name="connsiteY13" fmla="*/ 293914 h 898072"/>
                  <a:gd name="connsiteX14" fmla="*/ 2171700 w 3584121"/>
                  <a:gd name="connsiteY14" fmla="*/ 481693 h 898072"/>
                  <a:gd name="connsiteX15" fmla="*/ 2294164 w 3584121"/>
                  <a:gd name="connsiteY15" fmla="*/ 677636 h 898072"/>
                  <a:gd name="connsiteX16" fmla="*/ 2432957 w 3584121"/>
                  <a:gd name="connsiteY16" fmla="*/ 898072 h 898072"/>
                  <a:gd name="connsiteX17" fmla="*/ 2865664 w 3584121"/>
                  <a:gd name="connsiteY17" fmla="*/ 693964 h 898072"/>
                  <a:gd name="connsiteX18" fmla="*/ 2833007 w 3584121"/>
                  <a:gd name="connsiteY18" fmla="*/ 595993 h 898072"/>
                  <a:gd name="connsiteX19" fmla="*/ 2873828 w 3584121"/>
                  <a:gd name="connsiteY19" fmla="*/ 522514 h 898072"/>
                  <a:gd name="connsiteX20" fmla="*/ 2873828 w 3584121"/>
                  <a:gd name="connsiteY20" fmla="*/ 522514 h 898072"/>
                  <a:gd name="connsiteX21" fmla="*/ 3028950 w 3584121"/>
                  <a:gd name="connsiteY21" fmla="*/ 440872 h 898072"/>
                  <a:gd name="connsiteX22" fmla="*/ 3118757 w 3584121"/>
                  <a:gd name="connsiteY22" fmla="*/ 383722 h 898072"/>
                  <a:gd name="connsiteX23" fmla="*/ 3208564 w 3584121"/>
                  <a:gd name="connsiteY23" fmla="*/ 277586 h 898072"/>
                  <a:gd name="connsiteX24" fmla="*/ 3273878 w 3584121"/>
                  <a:gd name="connsiteY24" fmla="*/ 261257 h 898072"/>
                  <a:gd name="connsiteX25" fmla="*/ 3371850 w 3584121"/>
                  <a:gd name="connsiteY25" fmla="*/ 253093 h 898072"/>
                  <a:gd name="connsiteX26" fmla="*/ 3584121 w 3584121"/>
                  <a:gd name="connsiteY26" fmla="*/ 261257 h 898072"/>
                  <a:gd name="connsiteX27" fmla="*/ 3584121 w 3584121"/>
                  <a:gd name="connsiteY27" fmla="*/ 261257 h 898072"/>
                  <a:gd name="connsiteX28" fmla="*/ 3584121 w 3584121"/>
                  <a:gd name="connsiteY28" fmla="*/ 261257 h 89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4121" h="898072">
                    <a:moveTo>
                      <a:pt x="0" y="318407"/>
                    </a:moveTo>
                    <a:lnTo>
                      <a:pt x="89807" y="367393"/>
                    </a:lnTo>
                    <a:lnTo>
                      <a:pt x="277586" y="375557"/>
                    </a:lnTo>
                    <a:lnTo>
                      <a:pt x="514350" y="391886"/>
                    </a:lnTo>
                    <a:lnTo>
                      <a:pt x="816428" y="391886"/>
                    </a:lnTo>
                    <a:lnTo>
                      <a:pt x="1094014" y="383722"/>
                    </a:lnTo>
                    <a:lnTo>
                      <a:pt x="1298121" y="334736"/>
                    </a:lnTo>
                    <a:lnTo>
                      <a:pt x="1322614" y="277586"/>
                    </a:lnTo>
                    <a:lnTo>
                      <a:pt x="1436914" y="220436"/>
                    </a:lnTo>
                    <a:lnTo>
                      <a:pt x="1526721" y="171450"/>
                    </a:lnTo>
                    <a:lnTo>
                      <a:pt x="1608364" y="106136"/>
                    </a:lnTo>
                    <a:lnTo>
                      <a:pt x="1698171" y="0"/>
                    </a:lnTo>
                    <a:lnTo>
                      <a:pt x="1943100" y="163286"/>
                    </a:lnTo>
                    <a:lnTo>
                      <a:pt x="2065564" y="293914"/>
                    </a:lnTo>
                    <a:lnTo>
                      <a:pt x="2171700" y="481693"/>
                    </a:lnTo>
                    <a:lnTo>
                      <a:pt x="2294164" y="677636"/>
                    </a:lnTo>
                    <a:lnTo>
                      <a:pt x="2432957" y="898072"/>
                    </a:lnTo>
                    <a:lnTo>
                      <a:pt x="2865664" y="693964"/>
                    </a:lnTo>
                    <a:lnTo>
                      <a:pt x="2833007" y="595993"/>
                    </a:lnTo>
                    <a:lnTo>
                      <a:pt x="2873828" y="522514"/>
                    </a:lnTo>
                    <a:lnTo>
                      <a:pt x="2873828" y="522514"/>
                    </a:lnTo>
                    <a:lnTo>
                      <a:pt x="3028950" y="440872"/>
                    </a:lnTo>
                    <a:lnTo>
                      <a:pt x="3118757" y="383722"/>
                    </a:lnTo>
                    <a:lnTo>
                      <a:pt x="3208564" y="277586"/>
                    </a:lnTo>
                    <a:lnTo>
                      <a:pt x="3273878" y="261257"/>
                    </a:lnTo>
                    <a:lnTo>
                      <a:pt x="3371850" y="253093"/>
                    </a:lnTo>
                    <a:lnTo>
                      <a:pt x="3584121" y="261257"/>
                    </a:lnTo>
                    <a:lnTo>
                      <a:pt x="3584121" y="261257"/>
                    </a:lnTo>
                    <a:lnTo>
                      <a:pt x="3584121" y="261257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6882493" y="2441121"/>
                <a:ext cx="889907" cy="987879"/>
              </a:xfrm>
              <a:custGeom>
                <a:avLst/>
                <a:gdLst>
                  <a:gd name="connsiteX0" fmla="*/ 473528 w 889907"/>
                  <a:gd name="connsiteY0" fmla="*/ 955222 h 987879"/>
                  <a:gd name="connsiteX1" fmla="*/ 416378 w 889907"/>
                  <a:gd name="connsiteY1" fmla="*/ 840922 h 987879"/>
                  <a:gd name="connsiteX2" fmla="*/ 351064 w 889907"/>
                  <a:gd name="connsiteY2" fmla="*/ 751115 h 987879"/>
                  <a:gd name="connsiteX3" fmla="*/ 277586 w 889907"/>
                  <a:gd name="connsiteY3" fmla="*/ 628650 h 987879"/>
                  <a:gd name="connsiteX4" fmla="*/ 228600 w 889907"/>
                  <a:gd name="connsiteY4" fmla="*/ 555172 h 987879"/>
                  <a:gd name="connsiteX5" fmla="*/ 187778 w 889907"/>
                  <a:gd name="connsiteY5" fmla="*/ 506186 h 987879"/>
                  <a:gd name="connsiteX6" fmla="*/ 122464 w 889907"/>
                  <a:gd name="connsiteY6" fmla="*/ 424543 h 987879"/>
                  <a:gd name="connsiteX7" fmla="*/ 81643 w 889907"/>
                  <a:gd name="connsiteY7" fmla="*/ 342900 h 987879"/>
                  <a:gd name="connsiteX8" fmla="*/ 32657 w 889907"/>
                  <a:gd name="connsiteY8" fmla="*/ 261258 h 987879"/>
                  <a:gd name="connsiteX9" fmla="*/ 0 w 889907"/>
                  <a:gd name="connsiteY9" fmla="*/ 195943 h 987879"/>
                  <a:gd name="connsiteX10" fmla="*/ 65314 w 889907"/>
                  <a:gd name="connsiteY10" fmla="*/ 155122 h 987879"/>
                  <a:gd name="connsiteX11" fmla="*/ 171450 w 889907"/>
                  <a:gd name="connsiteY11" fmla="*/ 114300 h 987879"/>
                  <a:gd name="connsiteX12" fmla="*/ 228600 w 889907"/>
                  <a:gd name="connsiteY12" fmla="*/ 40822 h 987879"/>
                  <a:gd name="connsiteX13" fmla="*/ 285750 w 889907"/>
                  <a:gd name="connsiteY13" fmla="*/ 0 h 987879"/>
                  <a:gd name="connsiteX14" fmla="*/ 400050 w 889907"/>
                  <a:gd name="connsiteY14" fmla="*/ 48986 h 987879"/>
                  <a:gd name="connsiteX15" fmla="*/ 506186 w 889907"/>
                  <a:gd name="connsiteY15" fmla="*/ 204108 h 987879"/>
                  <a:gd name="connsiteX16" fmla="*/ 587828 w 889907"/>
                  <a:gd name="connsiteY16" fmla="*/ 302079 h 987879"/>
                  <a:gd name="connsiteX17" fmla="*/ 661307 w 889907"/>
                  <a:gd name="connsiteY17" fmla="*/ 408215 h 987879"/>
                  <a:gd name="connsiteX18" fmla="*/ 775607 w 889907"/>
                  <a:gd name="connsiteY18" fmla="*/ 571500 h 987879"/>
                  <a:gd name="connsiteX19" fmla="*/ 840921 w 889907"/>
                  <a:gd name="connsiteY19" fmla="*/ 677636 h 987879"/>
                  <a:gd name="connsiteX20" fmla="*/ 873578 w 889907"/>
                  <a:gd name="connsiteY20" fmla="*/ 742950 h 987879"/>
                  <a:gd name="connsiteX21" fmla="*/ 889907 w 889907"/>
                  <a:gd name="connsiteY21" fmla="*/ 791936 h 987879"/>
                  <a:gd name="connsiteX22" fmla="*/ 889907 w 889907"/>
                  <a:gd name="connsiteY22" fmla="*/ 816429 h 987879"/>
                  <a:gd name="connsiteX23" fmla="*/ 514350 w 889907"/>
                  <a:gd name="connsiteY23" fmla="*/ 987879 h 987879"/>
                  <a:gd name="connsiteX24" fmla="*/ 440871 w 889907"/>
                  <a:gd name="connsiteY24" fmla="*/ 906236 h 987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9907" h="987879">
                    <a:moveTo>
                      <a:pt x="473528" y="955222"/>
                    </a:moveTo>
                    <a:lnTo>
                      <a:pt x="416378" y="840922"/>
                    </a:lnTo>
                    <a:lnTo>
                      <a:pt x="351064" y="751115"/>
                    </a:lnTo>
                    <a:lnTo>
                      <a:pt x="277586" y="628650"/>
                    </a:lnTo>
                    <a:lnTo>
                      <a:pt x="228600" y="555172"/>
                    </a:lnTo>
                    <a:lnTo>
                      <a:pt x="187778" y="506186"/>
                    </a:lnTo>
                    <a:lnTo>
                      <a:pt x="122464" y="424543"/>
                    </a:lnTo>
                    <a:lnTo>
                      <a:pt x="81643" y="342900"/>
                    </a:lnTo>
                    <a:lnTo>
                      <a:pt x="32657" y="261258"/>
                    </a:lnTo>
                    <a:lnTo>
                      <a:pt x="0" y="195943"/>
                    </a:lnTo>
                    <a:lnTo>
                      <a:pt x="65314" y="155122"/>
                    </a:lnTo>
                    <a:lnTo>
                      <a:pt x="171450" y="114300"/>
                    </a:lnTo>
                    <a:lnTo>
                      <a:pt x="228600" y="40822"/>
                    </a:lnTo>
                    <a:lnTo>
                      <a:pt x="285750" y="0"/>
                    </a:lnTo>
                    <a:lnTo>
                      <a:pt x="400050" y="48986"/>
                    </a:lnTo>
                    <a:lnTo>
                      <a:pt x="506186" y="204108"/>
                    </a:lnTo>
                    <a:lnTo>
                      <a:pt x="587828" y="302079"/>
                    </a:lnTo>
                    <a:lnTo>
                      <a:pt x="661307" y="408215"/>
                    </a:lnTo>
                    <a:lnTo>
                      <a:pt x="775607" y="571500"/>
                    </a:lnTo>
                    <a:lnTo>
                      <a:pt x="840921" y="677636"/>
                    </a:lnTo>
                    <a:lnTo>
                      <a:pt x="873578" y="742950"/>
                    </a:lnTo>
                    <a:lnTo>
                      <a:pt x="889907" y="791936"/>
                    </a:lnTo>
                    <a:lnTo>
                      <a:pt x="889907" y="816429"/>
                    </a:lnTo>
                    <a:lnTo>
                      <a:pt x="514350" y="987879"/>
                    </a:lnTo>
                    <a:lnTo>
                      <a:pt x="440871" y="90623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7445829" y="3102429"/>
                <a:ext cx="1053192" cy="636814"/>
              </a:xfrm>
              <a:custGeom>
                <a:avLst/>
                <a:gdLst>
                  <a:gd name="connsiteX0" fmla="*/ 114300 w 1053192"/>
                  <a:gd name="connsiteY0" fmla="*/ 636814 h 636814"/>
                  <a:gd name="connsiteX1" fmla="*/ 0 w 1053192"/>
                  <a:gd name="connsiteY1" fmla="*/ 383721 h 636814"/>
                  <a:gd name="connsiteX2" fmla="*/ 898071 w 1053192"/>
                  <a:gd name="connsiteY2" fmla="*/ 0 h 636814"/>
                  <a:gd name="connsiteX3" fmla="*/ 1053192 w 1053192"/>
                  <a:gd name="connsiteY3" fmla="*/ 261257 h 636814"/>
                  <a:gd name="connsiteX4" fmla="*/ 1045028 w 1053192"/>
                  <a:gd name="connsiteY4" fmla="*/ 310242 h 636814"/>
                  <a:gd name="connsiteX5" fmla="*/ 987878 w 1053192"/>
                  <a:gd name="connsiteY5" fmla="*/ 334735 h 636814"/>
                  <a:gd name="connsiteX6" fmla="*/ 228600 w 1053192"/>
                  <a:gd name="connsiteY6" fmla="*/ 612321 h 636814"/>
                  <a:gd name="connsiteX7" fmla="*/ 114300 w 1053192"/>
                  <a:gd name="connsiteY7" fmla="*/ 636814 h 63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3192" h="636814">
                    <a:moveTo>
                      <a:pt x="114300" y="636814"/>
                    </a:moveTo>
                    <a:lnTo>
                      <a:pt x="0" y="383721"/>
                    </a:lnTo>
                    <a:lnTo>
                      <a:pt x="898071" y="0"/>
                    </a:lnTo>
                    <a:lnTo>
                      <a:pt x="1053192" y="261257"/>
                    </a:lnTo>
                    <a:lnTo>
                      <a:pt x="1045028" y="310242"/>
                    </a:lnTo>
                    <a:lnTo>
                      <a:pt x="987878" y="334735"/>
                    </a:lnTo>
                    <a:lnTo>
                      <a:pt x="228600" y="612321"/>
                    </a:lnTo>
                    <a:lnTo>
                      <a:pt x="114300" y="636814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8392886" y="2612571"/>
                <a:ext cx="693964" cy="693965"/>
              </a:xfrm>
              <a:custGeom>
                <a:avLst/>
                <a:gdLst>
                  <a:gd name="connsiteX0" fmla="*/ 693964 w 693964"/>
                  <a:gd name="connsiteY0" fmla="*/ 555172 h 693965"/>
                  <a:gd name="connsiteX1" fmla="*/ 342900 w 693964"/>
                  <a:gd name="connsiteY1" fmla="*/ 693965 h 693965"/>
                  <a:gd name="connsiteX2" fmla="*/ 302078 w 693964"/>
                  <a:gd name="connsiteY2" fmla="*/ 693965 h 693965"/>
                  <a:gd name="connsiteX3" fmla="*/ 244928 w 693964"/>
                  <a:gd name="connsiteY3" fmla="*/ 669472 h 693965"/>
                  <a:gd name="connsiteX4" fmla="*/ 204107 w 693964"/>
                  <a:gd name="connsiteY4" fmla="*/ 669472 h 693965"/>
                  <a:gd name="connsiteX5" fmla="*/ 155121 w 693964"/>
                  <a:gd name="connsiteY5" fmla="*/ 620486 h 693965"/>
                  <a:gd name="connsiteX6" fmla="*/ 0 w 693964"/>
                  <a:gd name="connsiteY6" fmla="*/ 326572 h 693965"/>
                  <a:gd name="connsiteX7" fmla="*/ 89807 w 693964"/>
                  <a:gd name="connsiteY7" fmla="*/ 220436 h 693965"/>
                  <a:gd name="connsiteX8" fmla="*/ 155121 w 693964"/>
                  <a:gd name="connsiteY8" fmla="*/ 187779 h 693965"/>
                  <a:gd name="connsiteX9" fmla="*/ 220435 w 693964"/>
                  <a:gd name="connsiteY9" fmla="*/ 130629 h 693965"/>
                  <a:gd name="connsiteX10" fmla="*/ 318407 w 693964"/>
                  <a:gd name="connsiteY10" fmla="*/ 65315 h 693965"/>
                  <a:gd name="connsiteX11" fmla="*/ 359228 w 693964"/>
                  <a:gd name="connsiteY11" fmla="*/ 40822 h 693965"/>
                  <a:gd name="connsiteX12" fmla="*/ 449035 w 693964"/>
                  <a:gd name="connsiteY12" fmla="*/ 0 h 693965"/>
                  <a:gd name="connsiteX13" fmla="*/ 522514 w 693964"/>
                  <a:gd name="connsiteY13" fmla="*/ 8165 h 693965"/>
                  <a:gd name="connsiteX14" fmla="*/ 628650 w 693964"/>
                  <a:gd name="connsiteY14" fmla="*/ 8165 h 693965"/>
                  <a:gd name="connsiteX15" fmla="*/ 661307 w 693964"/>
                  <a:gd name="connsiteY15" fmla="*/ 8165 h 69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3964" h="693965">
                    <a:moveTo>
                      <a:pt x="693964" y="555172"/>
                    </a:moveTo>
                    <a:lnTo>
                      <a:pt x="342900" y="693965"/>
                    </a:lnTo>
                    <a:lnTo>
                      <a:pt x="302078" y="693965"/>
                    </a:lnTo>
                    <a:lnTo>
                      <a:pt x="244928" y="669472"/>
                    </a:lnTo>
                    <a:lnTo>
                      <a:pt x="204107" y="669472"/>
                    </a:lnTo>
                    <a:lnTo>
                      <a:pt x="155121" y="620486"/>
                    </a:lnTo>
                    <a:lnTo>
                      <a:pt x="0" y="326572"/>
                    </a:lnTo>
                    <a:lnTo>
                      <a:pt x="89807" y="220436"/>
                    </a:lnTo>
                    <a:lnTo>
                      <a:pt x="155121" y="187779"/>
                    </a:lnTo>
                    <a:lnTo>
                      <a:pt x="220435" y="130629"/>
                    </a:lnTo>
                    <a:lnTo>
                      <a:pt x="318407" y="65315"/>
                    </a:lnTo>
                    <a:lnTo>
                      <a:pt x="359228" y="40822"/>
                    </a:lnTo>
                    <a:lnTo>
                      <a:pt x="449035" y="0"/>
                    </a:lnTo>
                    <a:lnTo>
                      <a:pt x="522514" y="8165"/>
                    </a:lnTo>
                    <a:lnTo>
                      <a:pt x="628650" y="8165"/>
                    </a:lnTo>
                    <a:lnTo>
                      <a:pt x="661307" y="8165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8703129" y="3298371"/>
                <a:ext cx="367392" cy="2220686"/>
              </a:xfrm>
              <a:custGeom>
                <a:avLst/>
                <a:gdLst>
                  <a:gd name="connsiteX0" fmla="*/ 367392 w 367392"/>
                  <a:gd name="connsiteY0" fmla="*/ 0 h 2220686"/>
                  <a:gd name="connsiteX1" fmla="*/ 236764 w 367392"/>
                  <a:gd name="connsiteY1" fmla="*/ 57150 h 2220686"/>
                  <a:gd name="connsiteX2" fmla="*/ 48985 w 367392"/>
                  <a:gd name="connsiteY2" fmla="*/ 89808 h 2220686"/>
                  <a:gd name="connsiteX3" fmla="*/ 32657 w 367392"/>
                  <a:gd name="connsiteY3" fmla="*/ 130629 h 2220686"/>
                  <a:gd name="connsiteX4" fmla="*/ 0 w 367392"/>
                  <a:gd name="connsiteY4" fmla="*/ 179615 h 2220686"/>
                  <a:gd name="connsiteX5" fmla="*/ 57150 w 367392"/>
                  <a:gd name="connsiteY5" fmla="*/ 261258 h 2220686"/>
                  <a:gd name="connsiteX6" fmla="*/ 122464 w 367392"/>
                  <a:gd name="connsiteY6" fmla="*/ 359229 h 2220686"/>
                  <a:gd name="connsiteX7" fmla="*/ 179614 w 367392"/>
                  <a:gd name="connsiteY7" fmla="*/ 432708 h 2220686"/>
                  <a:gd name="connsiteX8" fmla="*/ 220435 w 367392"/>
                  <a:gd name="connsiteY8" fmla="*/ 506186 h 2220686"/>
                  <a:gd name="connsiteX9" fmla="*/ 228600 w 367392"/>
                  <a:gd name="connsiteY9" fmla="*/ 571500 h 2220686"/>
                  <a:gd name="connsiteX10" fmla="*/ 253092 w 367392"/>
                  <a:gd name="connsiteY10" fmla="*/ 636815 h 2220686"/>
                  <a:gd name="connsiteX11" fmla="*/ 253092 w 367392"/>
                  <a:gd name="connsiteY11" fmla="*/ 718458 h 2220686"/>
                  <a:gd name="connsiteX12" fmla="*/ 236764 w 367392"/>
                  <a:gd name="connsiteY12" fmla="*/ 800100 h 2220686"/>
                  <a:gd name="connsiteX13" fmla="*/ 220435 w 367392"/>
                  <a:gd name="connsiteY13" fmla="*/ 889908 h 2220686"/>
                  <a:gd name="connsiteX14" fmla="*/ 204107 w 367392"/>
                  <a:gd name="connsiteY14" fmla="*/ 987879 h 2220686"/>
                  <a:gd name="connsiteX15" fmla="*/ 187778 w 367392"/>
                  <a:gd name="connsiteY15" fmla="*/ 1036865 h 2220686"/>
                  <a:gd name="connsiteX16" fmla="*/ 179614 w 367392"/>
                  <a:gd name="connsiteY16" fmla="*/ 1085850 h 2220686"/>
                  <a:gd name="connsiteX17" fmla="*/ 138792 w 367392"/>
                  <a:gd name="connsiteY17" fmla="*/ 1159329 h 2220686"/>
                  <a:gd name="connsiteX18" fmla="*/ 114300 w 367392"/>
                  <a:gd name="connsiteY18" fmla="*/ 1232808 h 2220686"/>
                  <a:gd name="connsiteX19" fmla="*/ 122464 w 367392"/>
                  <a:gd name="connsiteY19" fmla="*/ 1306286 h 2220686"/>
                  <a:gd name="connsiteX20" fmla="*/ 122464 w 367392"/>
                  <a:gd name="connsiteY20" fmla="*/ 1387929 h 2220686"/>
                  <a:gd name="connsiteX21" fmla="*/ 114300 w 367392"/>
                  <a:gd name="connsiteY21" fmla="*/ 1502229 h 2220686"/>
                  <a:gd name="connsiteX22" fmla="*/ 138792 w 367392"/>
                  <a:gd name="connsiteY22" fmla="*/ 1600200 h 2220686"/>
                  <a:gd name="connsiteX23" fmla="*/ 195942 w 367392"/>
                  <a:gd name="connsiteY23" fmla="*/ 1779815 h 2220686"/>
                  <a:gd name="connsiteX24" fmla="*/ 212271 w 367392"/>
                  <a:gd name="connsiteY24" fmla="*/ 1894115 h 2220686"/>
                  <a:gd name="connsiteX25" fmla="*/ 269421 w 367392"/>
                  <a:gd name="connsiteY25" fmla="*/ 2049236 h 2220686"/>
                  <a:gd name="connsiteX26" fmla="*/ 318407 w 367392"/>
                  <a:gd name="connsiteY26" fmla="*/ 2155372 h 2220686"/>
                  <a:gd name="connsiteX27" fmla="*/ 351064 w 367392"/>
                  <a:gd name="connsiteY27" fmla="*/ 2220686 h 2220686"/>
                  <a:gd name="connsiteX28" fmla="*/ 351064 w 367392"/>
                  <a:gd name="connsiteY28" fmla="*/ 2220686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67392" h="2220686">
                    <a:moveTo>
                      <a:pt x="367392" y="0"/>
                    </a:moveTo>
                    <a:lnTo>
                      <a:pt x="236764" y="57150"/>
                    </a:lnTo>
                    <a:lnTo>
                      <a:pt x="48985" y="89808"/>
                    </a:lnTo>
                    <a:lnTo>
                      <a:pt x="32657" y="130629"/>
                    </a:lnTo>
                    <a:lnTo>
                      <a:pt x="0" y="179615"/>
                    </a:lnTo>
                    <a:lnTo>
                      <a:pt x="57150" y="261258"/>
                    </a:lnTo>
                    <a:lnTo>
                      <a:pt x="122464" y="359229"/>
                    </a:lnTo>
                    <a:lnTo>
                      <a:pt x="179614" y="432708"/>
                    </a:lnTo>
                    <a:lnTo>
                      <a:pt x="220435" y="506186"/>
                    </a:lnTo>
                    <a:lnTo>
                      <a:pt x="228600" y="571500"/>
                    </a:lnTo>
                    <a:lnTo>
                      <a:pt x="253092" y="636815"/>
                    </a:lnTo>
                    <a:lnTo>
                      <a:pt x="253092" y="718458"/>
                    </a:lnTo>
                    <a:lnTo>
                      <a:pt x="236764" y="800100"/>
                    </a:lnTo>
                    <a:lnTo>
                      <a:pt x="220435" y="889908"/>
                    </a:lnTo>
                    <a:lnTo>
                      <a:pt x="204107" y="987879"/>
                    </a:lnTo>
                    <a:lnTo>
                      <a:pt x="187778" y="1036865"/>
                    </a:lnTo>
                    <a:lnTo>
                      <a:pt x="179614" y="1085850"/>
                    </a:lnTo>
                    <a:lnTo>
                      <a:pt x="138792" y="1159329"/>
                    </a:lnTo>
                    <a:lnTo>
                      <a:pt x="114300" y="1232808"/>
                    </a:lnTo>
                    <a:lnTo>
                      <a:pt x="122464" y="1306286"/>
                    </a:lnTo>
                    <a:lnTo>
                      <a:pt x="122464" y="1387929"/>
                    </a:lnTo>
                    <a:lnTo>
                      <a:pt x="114300" y="1502229"/>
                    </a:lnTo>
                    <a:lnTo>
                      <a:pt x="138792" y="1600200"/>
                    </a:lnTo>
                    <a:lnTo>
                      <a:pt x="195942" y="1779815"/>
                    </a:lnTo>
                    <a:lnTo>
                      <a:pt x="212271" y="1894115"/>
                    </a:lnTo>
                    <a:lnTo>
                      <a:pt x="269421" y="2049236"/>
                    </a:lnTo>
                    <a:lnTo>
                      <a:pt x="318407" y="2155372"/>
                    </a:lnTo>
                    <a:lnTo>
                      <a:pt x="351064" y="2220686"/>
                    </a:lnTo>
                    <a:lnTo>
                      <a:pt x="351064" y="222068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4972050" y="3494314"/>
                <a:ext cx="4082143" cy="3347357"/>
              </a:xfrm>
              <a:custGeom>
                <a:avLst/>
                <a:gdLst>
                  <a:gd name="connsiteX0" fmla="*/ 4082143 w 4082143"/>
                  <a:gd name="connsiteY0" fmla="*/ 2408465 h 3347357"/>
                  <a:gd name="connsiteX1" fmla="*/ 4041321 w 4082143"/>
                  <a:gd name="connsiteY1" fmla="*/ 2294165 h 3347357"/>
                  <a:gd name="connsiteX2" fmla="*/ 4016829 w 4082143"/>
                  <a:gd name="connsiteY2" fmla="*/ 2147207 h 3347357"/>
                  <a:gd name="connsiteX3" fmla="*/ 3959679 w 4082143"/>
                  <a:gd name="connsiteY3" fmla="*/ 1959429 h 3347357"/>
                  <a:gd name="connsiteX4" fmla="*/ 3927021 w 4082143"/>
                  <a:gd name="connsiteY4" fmla="*/ 1836965 h 3347357"/>
                  <a:gd name="connsiteX5" fmla="*/ 3894364 w 4082143"/>
                  <a:gd name="connsiteY5" fmla="*/ 1738993 h 3347357"/>
                  <a:gd name="connsiteX6" fmla="*/ 3837214 w 4082143"/>
                  <a:gd name="connsiteY6" fmla="*/ 1575707 h 3347357"/>
                  <a:gd name="connsiteX7" fmla="*/ 3788229 w 4082143"/>
                  <a:gd name="connsiteY7" fmla="*/ 1396093 h 3347357"/>
                  <a:gd name="connsiteX8" fmla="*/ 3780064 w 4082143"/>
                  <a:gd name="connsiteY8" fmla="*/ 1232807 h 3347357"/>
                  <a:gd name="connsiteX9" fmla="*/ 3763736 w 4082143"/>
                  <a:gd name="connsiteY9" fmla="*/ 1085850 h 3347357"/>
                  <a:gd name="connsiteX10" fmla="*/ 3796393 w 4082143"/>
                  <a:gd name="connsiteY10" fmla="*/ 922565 h 3347357"/>
                  <a:gd name="connsiteX11" fmla="*/ 3837214 w 4082143"/>
                  <a:gd name="connsiteY11" fmla="*/ 840922 h 3347357"/>
                  <a:gd name="connsiteX12" fmla="*/ 3878036 w 4082143"/>
                  <a:gd name="connsiteY12" fmla="*/ 669472 h 3347357"/>
                  <a:gd name="connsiteX13" fmla="*/ 3894364 w 4082143"/>
                  <a:gd name="connsiteY13" fmla="*/ 579665 h 3347357"/>
                  <a:gd name="connsiteX14" fmla="*/ 3894364 w 4082143"/>
                  <a:gd name="connsiteY14" fmla="*/ 449036 h 3347357"/>
                  <a:gd name="connsiteX15" fmla="*/ 3853543 w 4082143"/>
                  <a:gd name="connsiteY15" fmla="*/ 359229 h 3347357"/>
                  <a:gd name="connsiteX16" fmla="*/ 3747407 w 4082143"/>
                  <a:gd name="connsiteY16" fmla="*/ 179615 h 3347357"/>
                  <a:gd name="connsiteX17" fmla="*/ 3690257 w 4082143"/>
                  <a:gd name="connsiteY17" fmla="*/ 97972 h 3347357"/>
                  <a:gd name="connsiteX18" fmla="*/ 3690257 w 4082143"/>
                  <a:gd name="connsiteY18" fmla="*/ 97972 h 3347357"/>
                  <a:gd name="connsiteX19" fmla="*/ 3608614 w 4082143"/>
                  <a:gd name="connsiteY19" fmla="*/ 24493 h 3347357"/>
                  <a:gd name="connsiteX20" fmla="*/ 3477986 w 4082143"/>
                  <a:gd name="connsiteY20" fmla="*/ 0 h 3347357"/>
                  <a:gd name="connsiteX21" fmla="*/ 3380014 w 4082143"/>
                  <a:gd name="connsiteY21" fmla="*/ 89807 h 3347357"/>
                  <a:gd name="connsiteX22" fmla="*/ 3192236 w 4082143"/>
                  <a:gd name="connsiteY22" fmla="*/ 138793 h 3347357"/>
                  <a:gd name="connsiteX23" fmla="*/ 3069771 w 4082143"/>
                  <a:gd name="connsiteY23" fmla="*/ 163286 h 3347357"/>
                  <a:gd name="connsiteX24" fmla="*/ 2939143 w 4082143"/>
                  <a:gd name="connsiteY24" fmla="*/ 228600 h 3347357"/>
                  <a:gd name="connsiteX25" fmla="*/ 2792186 w 4082143"/>
                  <a:gd name="connsiteY25" fmla="*/ 293915 h 3347357"/>
                  <a:gd name="connsiteX26" fmla="*/ 2637064 w 4082143"/>
                  <a:gd name="connsiteY26" fmla="*/ 367393 h 3347357"/>
                  <a:gd name="connsiteX27" fmla="*/ 2449286 w 4082143"/>
                  <a:gd name="connsiteY27" fmla="*/ 408215 h 3347357"/>
                  <a:gd name="connsiteX28" fmla="*/ 2277836 w 4082143"/>
                  <a:gd name="connsiteY28" fmla="*/ 465365 h 3347357"/>
                  <a:gd name="connsiteX29" fmla="*/ 2024743 w 4082143"/>
                  <a:gd name="connsiteY29" fmla="*/ 506186 h 3347357"/>
                  <a:gd name="connsiteX30" fmla="*/ 1820636 w 4082143"/>
                  <a:gd name="connsiteY30" fmla="*/ 538843 h 3347357"/>
                  <a:gd name="connsiteX31" fmla="*/ 1665514 w 4082143"/>
                  <a:gd name="connsiteY31" fmla="*/ 538843 h 3347357"/>
                  <a:gd name="connsiteX32" fmla="*/ 1502229 w 4082143"/>
                  <a:gd name="connsiteY32" fmla="*/ 538843 h 3347357"/>
                  <a:gd name="connsiteX33" fmla="*/ 1281793 w 4082143"/>
                  <a:gd name="connsiteY33" fmla="*/ 538843 h 3347357"/>
                  <a:gd name="connsiteX34" fmla="*/ 1094014 w 4082143"/>
                  <a:gd name="connsiteY34" fmla="*/ 538843 h 3347357"/>
                  <a:gd name="connsiteX35" fmla="*/ 840921 w 4082143"/>
                  <a:gd name="connsiteY35" fmla="*/ 498022 h 3347357"/>
                  <a:gd name="connsiteX36" fmla="*/ 742950 w 4082143"/>
                  <a:gd name="connsiteY36" fmla="*/ 465365 h 3347357"/>
                  <a:gd name="connsiteX37" fmla="*/ 522514 w 4082143"/>
                  <a:gd name="connsiteY37" fmla="*/ 449036 h 3347357"/>
                  <a:gd name="connsiteX38" fmla="*/ 432707 w 4082143"/>
                  <a:gd name="connsiteY38" fmla="*/ 481693 h 3347357"/>
                  <a:gd name="connsiteX39" fmla="*/ 351064 w 4082143"/>
                  <a:gd name="connsiteY39" fmla="*/ 538843 h 3347357"/>
                  <a:gd name="connsiteX40" fmla="*/ 326571 w 4082143"/>
                  <a:gd name="connsiteY40" fmla="*/ 636815 h 3347357"/>
                  <a:gd name="connsiteX41" fmla="*/ 302079 w 4082143"/>
                  <a:gd name="connsiteY41" fmla="*/ 824593 h 3347357"/>
                  <a:gd name="connsiteX42" fmla="*/ 277586 w 4082143"/>
                  <a:gd name="connsiteY42" fmla="*/ 1045029 h 3347357"/>
                  <a:gd name="connsiteX43" fmla="*/ 236764 w 4082143"/>
                  <a:gd name="connsiteY43" fmla="*/ 1224643 h 3347357"/>
                  <a:gd name="connsiteX44" fmla="*/ 228600 w 4082143"/>
                  <a:gd name="connsiteY44" fmla="*/ 1387929 h 3347357"/>
                  <a:gd name="connsiteX45" fmla="*/ 163286 w 4082143"/>
                  <a:gd name="connsiteY45" fmla="*/ 2041072 h 3347357"/>
                  <a:gd name="connsiteX46" fmla="*/ 130629 w 4082143"/>
                  <a:gd name="connsiteY46" fmla="*/ 2367643 h 3347357"/>
                  <a:gd name="connsiteX47" fmla="*/ 0 w 4082143"/>
                  <a:gd name="connsiteY47" fmla="*/ 3347357 h 334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082143" h="3347357">
                    <a:moveTo>
                      <a:pt x="4082143" y="2408465"/>
                    </a:moveTo>
                    <a:lnTo>
                      <a:pt x="4041321" y="2294165"/>
                    </a:lnTo>
                    <a:lnTo>
                      <a:pt x="4016829" y="2147207"/>
                    </a:lnTo>
                    <a:lnTo>
                      <a:pt x="3959679" y="1959429"/>
                    </a:lnTo>
                    <a:lnTo>
                      <a:pt x="3927021" y="1836965"/>
                    </a:lnTo>
                    <a:lnTo>
                      <a:pt x="3894364" y="1738993"/>
                    </a:lnTo>
                    <a:lnTo>
                      <a:pt x="3837214" y="1575707"/>
                    </a:lnTo>
                    <a:lnTo>
                      <a:pt x="3788229" y="1396093"/>
                    </a:lnTo>
                    <a:lnTo>
                      <a:pt x="3780064" y="1232807"/>
                    </a:lnTo>
                    <a:lnTo>
                      <a:pt x="3763736" y="1085850"/>
                    </a:lnTo>
                    <a:lnTo>
                      <a:pt x="3796393" y="922565"/>
                    </a:lnTo>
                    <a:lnTo>
                      <a:pt x="3837214" y="840922"/>
                    </a:lnTo>
                    <a:lnTo>
                      <a:pt x="3878036" y="669472"/>
                    </a:lnTo>
                    <a:lnTo>
                      <a:pt x="3894364" y="579665"/>
                    </a:lnTo>
                    <a:lnTo>
                      <a:pt x="3894364" y="449036"/>
                    </a:lnTo>
                    <a:lnTo>
                      <a:pt x="3853543" y="359229"/>
                    </a:lnTo>
                    <a:lnTo>
                      <a:pt x="3747407" y="179615"/>
                    </a:lnTo>
                    <a:lnTo>
                      <a:pt x="3690257" y="97972"/>
                    </a:lnTo>
                    <a:lnTo>
                      <a:pt x="3690257" y="97972"/>
                    </a:lnTo>
                    <a:lnTo>
                      <a:pt x="3608614" y="24493"/>
                    </a:lnTo>
                    <a:lnTo>
                      <a:pt x="3477986" y="0"/>
                    </a:lnTo>
                    <a:lnTo>
                      <a:pt x="3380014" y="89807"/>
                    </a:lnTo>
                    <a:lnTo>
                      <a:pt x="3192236" y="138793"/>
                    </a:lnTo>
                    <a:lnTo>
                      <a:pt x="3069771" y="163286"/>
                    </a:lnTo>
                    <a:lnTo>
                      <a:pt x="2939143" y="228600"/>
                    </a:lnTo>
                    <a:lnTo>
                      <a:pt x="2792186" y="293915"/>
                    </a:lnTo>
                    <a:lnTo>
                      <a:pt x="2637064" y="367393"/>
                    </a:lnTo>
                    <a:lnTo>
                      <a:pt x="2449286" y="408215"/>
                    </a:lnTo>
                    <a:lnTo>
                      <a:pt x="2277836" y="465365"/>
                    </a:lnTo>
                    <a:lnTo>
                      <a:pt x="2024743" y="506186"/>
                    </a:lnTo>
                    <a:lnTo>
                      <a:pt x="1820636" y="538843"/>
                    </a:lnTo>
                    <a:lnTo>
                      <a:pt x="1665514" y="538843"/>
                    </a:lnTo>
                    <a:lnTo>
                      <a:pt x="1502229" y="538843"/>
                    </a:lnTo>
                    <a:lnTo>
                      <a:pt x="1281793" y="538843"/>
                    </a:lnTo>
                    <a:lnTo>
                      <a:pt x="1094014" y="538843"/>
                    </a:lnTo>
                    <a:lnTo>
                      <a:pt x="840921" y="498022"/>
                    </a:lnTo>
                    <a:lnTo>
                      <a:pt x="742950" y="465365"/>
                    </a:lnTo>
                    <a:lnTo>
                      <a:pt x="522514" y="449036"/>
                    </a:lnTo>
                    <a:lnTo>
                      <a:pt x="432707" y="481693"/>
                    </a:lnTo>
                    <a:lnTo>
                      <a:pt x="351064" y="538843"/>
                    </a:lnTo>
                    <a:lnTo>
                      <a:pt x="326571" y="636815"/>
                    </a:lnTo>
                    <a:lnTo>
                      <a:pt x="302079" y="824593"/>
                    </a:lnTo>
                    <a:lnTo>
                      <a:pt x="277586" y="1045029"/>
                    </a:lnTo>
                    <a:lnTo>
                      <a:pt x="236764" y="1224643"/>
                    </a:lnTo>
                    <a:lnTo>
                      <a:pt x="228600" y="1387929"/>
                    </a:lnTo>
                    <a:lnTo>
                      <a:pt x="163286" y="2041072"/>
                    </a:lnTo>
                    <a:lnTo>
                      <a:pt x="130629" y="2367643"/>
                    </a:lnTo>
                    <a:lnTo>
                      <a:pt x="0" y="3347357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reeform 36"/>
              <p:cNvSpPr/>
              <p:nvPr/>
            </p:nvSpPr>
            <p:spPr bwMode="auto">
              <a:xfrm>
                <a:off x="3526972" y="3698422"/>
                <a:ext cx="1583872" cy="3167742"/>
              </a:xfrm>
              <a:custGeom>
                <a:avLst/>
                <a:gdLst>
                  <a:gd name="connsiteX0" fmla="*/ 1869621 w 2286000"/>
                  <a:gd name="connsiteY0" fmla="*/ 3265714 h 3265714"/>
                  <a:gd name="connsiteX1" fmla="*/ 1975757 w 2286000"/>
                  <a:gd name="connsiteY1" fmla="*/ 2432957 h 3265714"/>
                  <a:gd name="connsiteX2" fmla="*/ 2049236 w 2286000"/>
                  <a:gd name="connsiteY2" fmla="*/ 2416629 h 3265714"/>
                  <a:gd name="connsiteX3" fmla="*/ 2041071 w 2286000"/>
                  <a:gd name="connsiteY3" fmla="*/ 2286000 h 3265714"/>
                  <a:gd name="connsiteX4" fmla="*/ 1975757 w 2286000"/>
                  <a:gd name="connsiteY4" fmla="*/ 2286000 h 3265714"/>
                  <a:gd name="connsiteX5" fmla="*/ 2016578 w 2286000"/>
                  <a:gd name="connsiteY5" fmla="*/ 2057400 h 3265714"/>
                  <a:gd name="connsiteX6" fmla="*/ 2286000 w 2286000"/>
                  <a:gd name="connsiteY6" fmla="*/ 473529 h 3265714"/>
                  <a:gd name="connsiteX7" fmla="*/ 2286000 w 2286000"/>
                  <a:gd name="connsiteY7" fmla="*/ 359229 h 3265714"/>
                  <a:gd name="connsiteX8" fmla="*/ 2253343 w 2286000"/>
                  <a:gd name="connsiteY8" fmla="*/ 326571 h 3265714"/>
                  <a:gd name="connsiteX9" fmla="*/ 2196193 w 2286000"/>
                  <a:gd name="connsiteY9" fmla="*/ 277586 h 3265714"/>
                  <a:gd name="connsiteX10" fmla="*/ 2073728 w 2286000"/>
                  <a:gd name="connsiteY10" fmla="*/ 253093 h 3265714"/>
                  <a:gd name="connsiteX11" fmla="*/ 342900 w 2286000"/>
                  <a:gd name="connsiteY11" fmla="*/ 24493 h 3265714"/>
                  <a:gd name="connsiteX12" fmla="*/ 244928 w 2286000"/>
                  <a:gd name="connsiteY12" fmla="*/ 24493 h 3265714"/>
                  <a:gd name="connsiteX13" fmla="*/ 212271 w 2286000"/>
                  <a:gd name="connsiteY13" fmla="*/ 73479 h 3265714"/>
                  <a:gd name="connsiteX14" fmla="*/ 138793 w 2286000"/>
                  <a:gd name="connsiteY14" fmla="*/ 57150 h 3265714"/>
                  <a:gd name="connsiteX15" fmla="*/ 65314 w 2286000"/>
                  <a:gd name="connsiteY15" fmla="*/ 0 h 3265714"/>
                  <a:gd name="connsiteX16" fmla="*/ 0 w 2286000"/>
                  <a:gd name="connsiteY16" fmla="*/ 302079 h 3265714"/>
                  <a:gd name="connsiteX17" fmla="*/ 228600 w 2286000"/>
                  <a:gd name="connsiteY17" fmla="*/ 57150 h 3265714"/>
                  <a:gd name="connsiteX0" fmla="*/ 1869621 w 2286000"/>
                  <a:gd name="connsiteY0" fmla="*/ 3265714 h 3265714"/>
                  <a:gd name="connsiteX1" fmla="*/ 1975757 w 2286000"/>
                  <a:gd name="connsiteY1" fmla="*/ 2432957 h 3265714"/>
                  <a:gd name="connsiteX2" fmla="*/ 2049236 w 2286000"/>
                  <a:gd name="connsiteY2" fmla="*/ 2416629 h 3265714"/>
                  <a:gd name="connsiteX3" fmla="*/ 2041071 w 2286000"/>
                  <a:gd name="connsiteY3" fmla="*/ 2286000 h 3265714"/>
                  <a:gd name="connsiteX4" fmla="*/ 1975757 w 2286000"/>
                  <a:gd name="connsiteY4" fmla="*/ 2286000 h 3265714"/>
                  <a:gd name="connsiteX5" fmla="*/ 2016578 w 2286000"/>
                  <a:gd name="connsiteY5" fmla="*/ 2057400 h 3265714"/>
                  <a:gd name="connsiteX6" fmla="*/ 2286000 w 2286000"/>
                  <a:gd name="connsiteY6" fmla="*/ 473529 h 3265714"/>
                  <a:gd name="connsiteX7" fmla="*/ 2286000 w 2286000"/>
                  <a:gd name="connsiteY7" fmla="*/ 359229 h 3265714"/>
                  <a:gd name="connsiteX8" fmla="*/ 2253343 w 2286000"/>
                  <a:gd name="connsiteY8" fmla="*/ 326571 h 3265714"/>
                  <a:gd name="connsiteX9" fmla="*/ 2196193 w 2286000"/>
                  <a:gd name="connsiteY9" fmla="*/ 277586 h 3265714"/>
                  <a:gd name="connsiteX10" fmla="*/ 2073728 w 2286000"/>
                  <a:gd name="connsiteY10" fmla="*/ 253093 h 3265714"/>
                  <a:gd name="connsiteX11" fmla="*/ 342900 w 2286000"/>
                  <a:gd name="connsiteY11" fmla="*/ 24493 h 3265714"/>
                  <a:gd name="connsiteX12" fmla="*/ 244928 w 2286000"/>
                  <a:gd name="connsiteY12" fmla="*/ 24493 h 3265714"/>
                  <a:gd name="connsiteX13" fmla="*/ 212271 w 2286000"/>
                  <a:gd name="connsiteY13" fmla="*/ 73479 h 3265714"/>
                  <a:gd name="connsiteX14" fmla="*/ 138793 w 2286000"/>
                  <a:gd name="connsiteY14" fmla="*/ 57150 h 3265714"/>
                  <a:gd name="connsiteX15" fmla="*/ 65314 w 2286000"/>
                  <a:gd name="connsiteY15" fmla="*/ 0 h 3265714"/>
                  <a:gd name="connsiteX16" fmla="*/ 0 w 2286000"/>
                  <a:gd name="connsiteY16" fmla="*/ 302079 h 3265714"/>
                  <a:gd name="connsiteX17" fmla="*/ 228600 w 2286000"/>
                  <a:gd name="connsiteY17" fmla="*/ 57150 h 3265714"/>
                  <a:gd name="connsiteX0" fmla="*/ 2432957 w 2849336"/>
                  <a:gd name="connsiteY0" fmla="*/ 3331029 h 3331029"/>
                  <a:gd name="connsiteX1" fmla="*/ 2539093 w 2849336"/>
                  <a:gd name="connsiteY1" fmla="*/ 2498272 h 3331029"/>
                  <a:gd name="connsiteX2" fmla="*/ 2612572 w 2849336"/>
                  <a:gd name="connsiteY2" fmla="*/ 2481944 h 3331029"/>
                  <a:gd name="connsiteX3" fmla="*/ 2604407 w 2849336"/>
                  <a:gd name="connsiteY3" fmla="*/ 2351315 h 3331029"/>
                  <a:gd name="connsiteX4" fmla="*/ 2539093 w 2849336"/>
                  <a:gd name="connsiteY4" fmla="*/ 2351315 h 3331029"/>
                  <a:gd name="connsiteX5" fmla="*/ 2579914 w 2849336"/>
                  <a:gd name="connsiteY5" fmla="*/ 2122715 h 3331029"/>
                  <a:gd name="connsiteX6" fmla="*/ 2849336 w 2849336"/>
                  <a:gd name="connsiteY6" fmla="*/ 538844 h 3331029"/>
                  <a:gd name="connsiteX7" fmla="*/ 2849336 w 2849336"/>
                  <a:gd name="connsiteY7" fmla="*/ 424544 h 3331029"/>
                  <a:gd name="connsiteX8" fmla="*/ 2816679 w 2849336"/>
                  <a:gd name="connsiteY8" fmla="*/ 391886 h 3331029"/>
                  <a:gd name="connsiteX9" fmla="*/ 2759529 w 2849336"/>
                  <a:gd name="connsiteY9" fmla="*/ 342901 h 3331029"/>
                  <a:gd name="connsiteX10" fmla="*/ 2637064 w 2849336"/>
                  <a:gd name="connsiteY10" fmla="*/ 318408 h 3331029"/>
                  <a:gd name="connsiteX11" fmla="*/ 906236 w 2849336"/>
                  <a:gd name="connsiteY11" fmla="*/ 89808 h 3331029"/>
                  <a:gd name="connsiteX12" fmla="*/ 808264 w 2849336"/>
                  <a:gd name="connsiteY12" fmla="*/ 89808 h 3331029"/>
                  <a:gd name="connsiteX13" fmla="*/ 775607 w 2849336"/>
                  <a:gd name="connsiteY13" fmla="*/ 138794 h 3331029"/>
                  <a:gd name="connsiteX14" fmla="*/ 702129 w 2849336"/>
                  <a:gd name="connsiteY14" fmla="*/ 122465 h 3331029"/>
                  <a:gd name="connsiteX15" fmla="*/ 0 w 2849336"/>
                  <a:gd name="connsiteY15" fmla="*/ 0 h 3331029"/>
                  <a:gd name="connsiteX16" fmla="*/ 563336 w 2849336"/>
                  <a:gd name="connsiteY16" fmla="*/ 367394 h 3331029"/>
                  <a:gd name="connsiteX17" fmla="*/ 791936 w 2849336"/>
                  <a:gd name="connsiteY17" fmla="*/ 122465 h 3331029"/>
                  <a:gd name="connsiteX0" fmla="*/ 2432957 w 2849336"/>
                  <a:gd name="connsiteY0" fmla="*/ 3755571 h 3755571"/>
                  <a:gd name="connsiteX1" fmla="*/ 2539093 w 2849336"/>
                  <a:gd name="connsiteY1" fmla="*/ 2922814 h 3755571"/>
                  <a:gd name="connsiteX2" fmla="*/ 2612572 w 2849336"/>
                  <a:gd name="connsiteY2" fmla="*/ 2906486 h 3755571"/>
                  <a:gd name="connsiteX3" fmla="*/ 2604407 w 2849336"/>
                  <a:gd name="connsiteY3" fmla="*/ 2775857 h 3755571"/>
                  <a:gd name="connsiteX4" fmla="*/ 2539093 w 2849336"/>
                  <a:gd name="connsiteY4" fmla="*/ 2775857 h 3755571"/>
                  <a:gd name="connsiteX5" fmla="*/ 2579914 w 2849336"/>
                  <a:gd name="connsiteY5" fmla="*/ 2547257 h 3755571"/>
                  <a:gd name="connsiteX6" fmla="*/ 2849336 w 2849336"/>
                  <a:gd name="connsiteY6" fmla="*/ 963386 h 3755571"/>
                  <a:gd name="connsiteX7" fmla="*/ 2849336 w 2849336"/>
                  <a:gd name="connsiteY7" fmla="*/ 849086 h 3755571"/>
                  <a:gd name="connsiteX8" fmla="*/ 2816679 w 2849336"/>
                  <a:gd name="connsiteY8" fmla="*/ 816428 h 3755571"/>
                  <a:gd name="connsiteX9" fmla="*/ 2759529 w 2849336"/>
                  <a:gd name="connsiteY9" fmla="*/ 767443 h 3755571"/>
                  <a:gd name="connsiteX10" fmla="*/ 2637064 w 2849336"/>
                  <a:gd name="connsiteY10" fmla="*/ 742950 h 3755571"/>
                  <a:gd name="connsiteX11" fmla="*/ 906236 w 2849336"/>
                  <a:gd name="connsiteY11" fmla="*/ 514350 h 3755571"/>
                  <a:gd name="connsiteX12" fmla="*/ 808264 w 2849336"/>
                  <a:gd name="connsiteY12" fmla="*/ 514350 h 3755571"/>
                  <a:gd name="connsiteX13" fmla="*/ 775607 w 2849336"/>
                  <a:gd name="connsiteY13" fmla="*/ 563336 h 3755571"/>
                  <a:gd name="connsiteX14" fmla="*/ 644979 w 2849336"/>
                  <a:gd name="connsiteY14" fmla="*/ 0 h 3755571"/>
                  <a:gd name="connsiteX15" fmla="*/ 0 w 2849336"/>
                  <a:gd name="connsiteY15" fmla="*/ 424542 h 3755571"/>
                  <a:gd name="connsiteX16" fmla="*/ 563336 w 2849336"/>
                  <a:gd name="connsiteY16" fmla="*/ 791936 h 3755571"/>
                  <a:gd name="connsiteX17" fmla="*/ 791936 w 2849336"/>
                  <a:gd name="connsiteY17" fmla="*/ 547007 h 3755571"/>
                  <a:gd name="connsiteX0" fmla="*/ 2432957 w 2849336"/>
                  <a:gd name="connsiteY0" fmla="*/ 3755571 h 3755571"/>
                  <a:gd name="connsiteX1" fmla="*/ 2539093 w 2849336"/>
                  <a:gd name="connsiteY1" fmla="*/ 2922814 h 3755571"/>
                  <a:gd name="connsiteX2" fmla="*/ 2612572 w 2849336"/>
                  <a:gd name="connsiteY2" fmla="*/ 2906486 h 3755571"/>
                  <a:gd name="connsiteX3" fmla="*/ 2604407 w 2849336"/>
                  <a:gd name="connsiteY3" fmla="*/ 2775857 h 3755571"/>
                  <a:gd name="connsiteX4" fmla="*/ 2539093 w 2849336"/>
                  <a:gd name="connsiteY4" fmla="*/ 2775857 h 3755571"/>
                  <a:gd name="connsiteX5" fmla="*/ 2579914 w 2849336"/>
                  <a:gd name="connsiteY5" fmla="*/ 2547257 h 3755571"/>
                  <a:gd name="connsiteX6" fmla="*/ 2849336 w 2849336"/>
                  <a:gd name="connsiteY6" fmla="*/ 963386 h 3755571"/>
                  <a:gd name="connsiteX7" fmla="*/ 2849336 w 2849336"/>
                  <a:gd name="connsiteY7" fmla="*/ 849086 h 3755571"/>
                  <a:gd name="connsiteX8" fmla="*/ 2816679 w 2849336"/>
                  <a:gd name="connsiteY8" fmla="*/ 816428 h 3755571"/>
                  <a:gd name="connsiteX9" fmla="*/ 2759529 w 2849336"/>
                  <a:gd name="connsiteY9" fmla="*/ 767443 h 3755571"/>
                  <a:gd name="connsiteX10" fmla="*/ 2637064 w 2849336"/>
                  <a:gd name="connsiteY10" fmla="*/ 742950 h 3755571"/>
                  <a:gd name="connsiteX11" fmla="*/ 906236 w 2849336"/>
                  <a:gd name="connsiteY11" fmla="*/ 514350 h 3755571"/>
                  <a:gd name="connsiteX12" fmla="*/ 808264 w 2849336"/>
                  <a:gd name="connsiteY12" fmla="*/ 514350 h 3755571"/>
                  <a:gd name="connsiteX13" fmla="*/ 775607 w 2849336"/>
                  <a:gd name="connsiteY13" fmla="*/ 563336 h 3755571"/>
                  <a:gd name="connsiteX14" fmla="*/ 644979 w 2849336"/>
                  <a:gd name="connsiteY14" fmla="*/ 0 h 3755571"/>
                  <a:gd name="connsiteX15" fmla="*/ 0 w 2849336"/>
                  <a:gd name="connsiteY15" fmla="*/ 424542 h 3755571"/>
                  <a:gd name="connsiteX16" fmla="*/ 563336 w 2849336"/>
                  <a:gd name="connsiteY16" fmla="*/ 791936 h 3755571"/>
                  <a:gd name="connsiteX17" fmla="*/ 800100 w 2849336"/>
                  <a:gd name="connsiteY17" fmla="*/ 212271 h 3755571"/>
                  <a:gd name="connsiteX0" fmla="*/ 2432957 w 2849336"/>
                  <a:gd name="connsiteY0" fmla="*/ 4073978 h 4073978"/>
                  <a:gd name="connsiteX1" fmla="*/ 2539093 w 2849336"/>
                  <a:gd name="connsiteY1" fmla="*/ 3241221 h 4073978"/>
                  <a:gd name="connsiteX2" fmla="*/ 2612572 w 2849336"/>
                  <a:gd name="connsiteY2" fmla="*/ 3224893 h 4073978"/>
                  <a:gd name="connsiteX3" fmla="*/ 2604407 w 2849336"/>
                  <a:gd name="connsiteY3" fmla="*/ 3094264 h 4073978"/>
                  <a:gd name="connsiteX4" fmla="*/ 2539093 w 2849336"/>
                  <a:gd name="connsiteY4" fmla="*/ 3094264 h 4073978"/>
                  <a:gd name="connsiteX5" fmla="*/ 2579914 w 2849336"/>
                  <a:gd name="connsiteY5" fmla="*/ 2865664 h 4073978"/>
                  <a:gd name="connsiteX6" fmla="*/ 2849336 w 2849336"/>
                  <a:gd name="connsiteY6" fmla="*/ 1281793 h 4073978"/>
                  <a:gd name="connsiteX7" fmla="*/ 2849336 w 2849336"/>
                  <a:gd name="connsiteY7" fmla="*/ 1167493 h 4073978"/>
                  <a:gd name="connsiteX8" fmla="*/ 2816679 w 2849336"/>
                  <a:gd name="connsiteY8" fmla="*/ 1134835 h 4073978"/>
                  <a:gd name="connsiteX9" fmla="*/ 2759529 w 2849336"/>
                  <a:gd name="connsiteY9" fmla="*/ 1085850 h 4073978"/>
                  <a:gd name="connsiteX10" fmla="*/ 2637064 w 2849336"/>
                  <a:gd name="connsiteY10" fmla="*/ 1061357 h 4073978"/>
                  <a:gd name="connsiteX11" fmla="*/ 906236 w 2849336"/>
                  <a:gd name="connsiteY11" fmla="*/ 832757 h 4073978"/>
                  <a:gd name="connsiteX12" fmla="*/ 808264 w 2849336"/>
                  <a:gd name="connsiteY12" fmla="*/ 832757 h 4073978"/>
                  <a:gd name="connsiteX13" fmla="*/ 1102178 w 2849336"/>
                  <a:gd name="connsiteY13" fmla="*/ 0 h 4073978"/>
                  <a:gd name="connsiteX14" fmla="*/ 644979 w 2849336"/>
                  <a:gd name="connsiteY14" fmla="*/ 318407 h 4073978"/>
                  <a:gd name="connsiteX15" fmla="*/ 0 w 2849336"/>
                  <a:gd name="connsiteY15" fmla="*/ 742949 h 4073978"/>
                  <a:gd name="connsiteX16" fmla="*/ 563336 w 2849336"/>
                  <a:gd name="connsiteY16" fmla="*/ 1110343 h 4073978"/>
                  <a:gd name="connsiteX17" fmla="*/ 800100 w 2849336"/>
                  <a:gd name="connsiteY17" fmla="*/ 530678 h 4073978"/>
                  <a:gd name="connsiteX0" fmla="*/ 3380014 w 3796393"/>
                  <a:gd name="connsiteY0" fmla="*/ 4073978 h 4073978"/>
                  <a:gd name="connsiteX1" fmla="*/ 3486150 w 3796393"/>
                  <a:gd name="connsiteY1" fmla="*/ 3241221 h 4073978"/>
                  <a:gd name="connsiteX2" fmla="*/ 3559629 w 3796393"/>
                  <a:gd name="connsiteY2" fmla="*/ 3224893 h 4073978"/>
                  <a:gd name="connsiteX3" fmla="*/ 3551464 w 3796393"/>
                  <a:gd name="connsiteY3" fmla="*/ 3094264 h 4073978"/>
                  <a:gd name="connsiteX4" fmla="*/ 3486150 w 3796393"/>
                  <a:gd name="connsiteY4" fmla="*/ 3094264 h 4073978"/>
                  <a:gd name="connsiteX5" fmla="*/ 3526971 w 3796393"/>
                  <a:gd name="connsiteY5" fmla="*/ 2865664 h 4073978"/>
                  <a:gd name="connsiteX6" fmla="*/ 3796393 w 3796393"/>
                  <a:gd name="connsiteY6" fmla="*/ 1281793 h 4073978"/>
                  <a:gd name="connsiteX7" fmla="*/ 3796393 w 3796393"/>
                  <a:gd name="connsiteY7" fmla="*/ 1167493 h 4073978"/>
                  <a:gd name="connsiteX8" fmla="*/ 3763736 w 3796393"/>
                  <a:gd name="connsiteY8" fmla="*/ 1134835 h 4073978"/>
                  <a:gd name="connsiteX9" fmla="*/ 3706586 w 3796393"/>
                  <a:gd name="connsiteY9" fmla="*/ 1085850 h 4073978"/>
                  <a:gd name="connsiteX10" fmla="*/ 3584121 w 3796393"/>
                  <a:gd name="connsiteY10" fmla="*/ 1061357 h 4073978"/>
                  <a:gd name="connsiteX11" fmla="*/ 1853293 w 3796393"/>
                  <a:gd name="connsiteY11" fmla="*/ 832757 h 4073978"/>
                  <a:gd name="connsiteX12" fmla="*/ 1755321 w 3796393"/>
                  <a:gd name="connsiteY12" fmla="*/ 832757 h 4073978"/>
                  <a:gd name="connsiteX13" fmla="*/ 2049235 w 3796393"/>
                  <a:gd name="connsiteY13" fmla="*/ 0 h 4073978"/>
                  <a:gd name="connsiteX14" fmla="*/ 1592036 w 3796393"/>
                  <a:gd name="connsiteY14" fmla="*/ 318407 h 4073978"/>
                  <a:gd name="connsiteX15" fmla="*/ 947057 w 3796393"/>
                  <a:gd name="connsiteY15" fmla="*/ 742949 h 4073978"/>
                  <a:gd name="connsiteX16" fmla="*/ 1510393 w 3796393"/>
                  <a:gd name="connsiteY16" fmla="*/ 1110343 h 4073978"/>
                  <a:gd name="connsiteX17" fmla="*/ 0 w 3796393"/>
                  <a:gd name="connsiteY17" fmla="*/ 1110342 h 4073978"/>
                  <a:gd name="connsiteX0" fmla="*/ 3380014 w 3796393"/>
                  <a:gd name="connsiteY0" fmla="*/ 3755571 h 3755571"/>
                  <a:gd name="connsiteX1" fmla="*/ 3486150 w 3796393"/>
                  <a:gd name="connsiteY1" fmla="*/ 2922814 h 3755571"/>
                  <a:gd name="connsiteX2" fmla="*/ 3559629 w 3796393"/>
                  <a:gd name="connsiteY2" fmla="*/ 2906486 h 3755571"/>
                  <a:gd name="connsiteX3" fmla="*/ 3551464 w 3796393"/>
                  <a:gd name="connsiteY3" fmla="*/ 2775857 h 3755571"/>
                  <a:gd name="connsiteX4" fmla="*/ 3486150 w 3796393"/>
                  <a:gd name="connsiteY4" fmla="*/ 2775857 h 3755571"/>
                  <a:gd name="connsiteX5" fmla="*/ 3526971 w 3796393"/>
                  <a:gd name="connsiteY5" fmla="*/ 2547257 h 3755571"/>
                  <a:gd name="connsiteX6" fmla="*/ 3796393 w 3796393"/>
                  <a:gd name="connsiteY6" fmla="*/ 963386 h 3755571"/>
                  <a:gd name="connsiteX7" fmla="*/ 3796393 w 3796393"/>
                  <a:gd name="connsiteY7" fmla="*/ 849086 h 3755571"/>
                  <a:gd name="connsiteX8" fmla="*/ 3763736 w 3796393"/>
                  <a:gd name="connsiteY8" fmla="*/ 816428 h 3755571"/>
                  <a:gd name="connsiteX9" fmla="*/ 3706586 w 3796393"/>
                  <a:gd name="connsiteY9" fmla="*/ 767443 h 3755571"/>
                  <a:gd name="connsiteX10" fmla="*/ 3584121 w 3796393"/>
                  <a:gd name="connsiteY10" fmla="*/ 742950 h 3755571"/>
                  <a:gd name="connsiteX11" fmla="*/ 1853293 w 3796393"/>
                  <a:gd name="connsiteY11" fmla="*/ 514350 h 3755571"/>
                  <a:gd name="connsiteX12" fmla="*/ 1755321 w 3796393"/>
                  <a:gd name="connsiteY12" fmla="*/ 514350 h 3755571"/>
                  <a:gd name="connsiteX13" fmla="*/ 1608364 w 3796393"/>
                  <a:gd name="connsiteY13" fmla="*/ 538843 h 3755571"/>
                  <a:gd name="connsiteX14" fmla="*/ 1592036 w 3796393"/>
                  <a:gd name="connsiteY14" fmla="*/ 0 h 3755571"/>
                  <a:gd name="connsiteX15" fmla="*/ 947057 w 3796393"/>
                  <a:gd name="connsiteY15" fmla="*/ 424542 h 3755571"/>
                  <a:gd name="connsiteX16" fmla="*/ 1510393 w 3796393"/>
                  <a:gd name="connsiteY16" fmla="*/ 791936 h 3755571"/>
                  <a:gd name="connsiteX17" fmla="*/ 0 w 3796393"/>
                  <a:gd name="connsiteY17" fmla="*/ 791935 h 3755571"/>
                  <a:gd name="connsiteX0" fmla="*/ 3380014 w 3796393"/>
                  <a:gd name="connsiteY0" fmla="*/ 3755571 h 3755571"/>
                  <a:gd name="connsiteX1" fmla="*/ 3486150 w 3796393"/>
                  <a:gd name="connsiteY1" fmla="*/ 2922814 h 3755571"/>
                  <a:gd name="connsiteX2" fmla="*/ 3559629 w 3796393"/>
                  <a:gd name="connsiteY2" fmla="*/ 2906486 h 3755571"/>
                  <a:gd name="connsiteX3" fmla="*/ 3551464 w 3796393"/>
                  <a:gd name="connsiteY3" fmla="*/ 2775857 h 3755571"/>
                  <a:gd name="connsiteX4" fmla="*/ 3486150 w 3796393"/>
                  <a:gd name="connsiteY4" fmla="*/ 2775857 h 3755571"/>
                  <a:gd name="connsiteX5" fmla="*/ 3526971 w 3796393"/>
                  <a:gd name="connsiteY5" fmla="*/ 2547257 h 3755571"/>
                  <a:gd name="connsiteX6" fmla="*/ 3796393 w 3796393"/>
                  <a:gd name="connsiteY6" fmla="*/ 963386 h 3755571"/>
                  <a:gd name="connsiteX7" fmla="*/ 3796393 w 3796393"/>
                  <a:gd name="connsiteY7" fmla="*/ 849086 h 3755571"/>
                  <a:gd name="connsiteX8" fmla="*/ 3763736 w 3796393"/>
                  <a:gd name="connsiteY8" fmla="*/ 816428 h 3755571"/>
                  <a:gd name="connsiteX9" fmla="*/ 3706586 w 3796393"/>
                  <a:gd name="connsiteY9" fmla="*/ 767443 h 3755571"/>
                  <a:gd name="connsiteX10" fmla="*/ 3584121 w 3796393"/>
                  <a:gd name="connsiteY10" fmla="*/ 742950 h 3755571"/>
                  <a:gd name="connsiteX11" fmla="*/ 1853293 w 3796393"/>
                  <a:gd name="connsiteY11" fmla="*/ 514350 h 3755571"/>
                  <a:gd name="connsiteX12" fmla="*/ 1755321 w 3796393"/>
                  <a:gd name="connsiteY12" fmla="*/ 514350 h 3755571"/>
                  <a:gd name="connsiteX13" fmla="*/ 1608364 w 3796393"/>
                  <a:gd name="connsiteY13" fmla="*/ 538843 h 3755571"/>
                  <a:gd name="connsiteX14" fmla="*/ 1592036 w 3796393"/>
                  <a:gd name="connsiteY14" fmla="*/ 0 h 3755571"/>
                  <a:gd name="connsiteX15" fmla="*/ 947057 w 3796393"/>
                  <a:gd name="connsiteY15" fmla="*/ 424542 h 3755571"/>
                  <a:gd name="connsiteX16" fmla="*/ 1510393 w 3796393"/>
                  <a:gd name="connsiteY16" fmla="*/ 791936 h 3755571"/>
                  <a:gd name="connsiteX17" fmla="*/ 0 w 3796393"/>
                  <a:gd name="connsiteY17" fmla="*/ 791935 h 3755571"/>
                  <a:gd name="connsiteX0" fmla="*/ 3380014 w 3796393"/>
                  <a:gd name="connsiteY0" fmla="*/ 3445328 h 3445328"/>
                  <a:gd name="connsiteX1" fmla="*/ 3486150 w 3796393"/>
                  <a:gd name="connsiteY1" fmla="*/ 2612571 h 3445328"/>
                  <a:gd name="connsiteX2" fmla="*/ 3559629 w 3796393"/>
                  <a:gd name="connsiteY2" fmla="*/ 2596243 h 3445328"/>
                  <a:gd name="connsiteX3" fmla="*/ 3551464 w 3796393"/>
                  <a:gd name="connsiteY3" fmla="*/ 2465614 h 3445328"/>
                  <a:gd name="connsiteX4" fmla="*/ 3486150 w 3796393"/>
                  <a:gd name="connsiteY4" fmla="*/ 2465614 h 3445328"/>
                  <a:gd name="connsiteX5" fmla="*/ 3526971 w 3796393"/>
                  <a:gd name="connsiteY5" fmla="*/ 2237014 h 3445328"/>
                  <a:gd name="connsiteX6" fmla="*/ 3796393 w 3796393"/>
                  <a:gd name="connsiteY6" fmla="*/ 653143 h 3445328"/>
                  <a:gd name="connsiteX7" fmla="*/ 3796393 w 3796393"/>
                  <a:gd name="connsiteY7" fmla="*/ 538843 h 3445328"/>
                  <a:gd name="connsiteX8" fmla="*/ 3763736 w 3796393"/>
                  <a:gd name="connsiteY8" fmla="*/ 506185 h 3445328"/>
                  <a:gd name="connsiteX9" fmla="*/ 3706586 w 3796393"/>
                  <a:gd name="connsiteY9" fmla="*/ 457200 h 3445328"/>
                  <a:gd name="connsiteX10" fmla="*/ 3584121 w 3796393"/>
                  <a:gd name="connsiteY10" fmla="*/ 432707 h 3445328"/>
                  <a:gd name="connsiteX11" fmla="*/ 1853293 w 3796393"/>
                  <a:gd name="connsiteY11" fmla="*/ 204107 h 3445328"/>
                  <a:gd name="connsiteX12" fmla="*/ 1755321 w 3796393"/>
                  <a:gd name="connsiteY12" fmla="*/ 204107 h 3445328"/>
                  <a:gd name="connsiteX13" fmla="*/ 1608364 w 3796393"/>
                  <a:gd name="connsiteY13" fmla="*/ 228600 h 3445328"/>
                  <a:gd name="connsiteX14" fmla="*/ 1412421 w 3796393"/>
                  <a:gd name="connsiteY14" fmla="*/ 0 h 3445328"/>
                  <a:gd name="connsiteX15" fmla="*/ 947057 w 3796393"/>
                  <a:gd name="connsiteY15" fmla="*/ 114299 h 3445328"/>
                  <a:gd name="connsiteX16" fmla="*/ 1510393 w 3796393"/>
                  <a:gd name="connsiteY16" fmla="*/ 481693 h 3445328"/>
                  <a:gd name="connsiteX17" fmla="*/ 0 w 3796393"/>
                  <a:gd name="connsiteY17" fmla="*/ 481692 h 3445328"/>
                  <a:gd name="connsiteX0" fmla="*/ 3380014 w 3796393"/>
                  <a:gd name="connsiteY0" fmla="*/ 3445328 h 3445328"/>
                  <a:gd name="connsiteX1" fmla="*/ 3486150 w 3796393"/>
                  <a:gd name="connsiteY1" fmla="*/ 2612571 h 3445328"/>
                  <a:gd name="connsiteX2" fmla="*/ 3559629 w 3796393"/>
                  <a:gd name="connsiteY2" fmla="*/ 2596243 h 3445328"/>
                  <a:gd name="connsiteX3" fmla="*/ 3551464 w 3796393"/>
                  <a:gd name="connsiteY3" fmla="*/ 2465614 h 3445328"/>
                  <a:gd name="connsiteX4" fmla="*/ 3486150 w 3796393"/>
                  <a:gd name="connsiteY4" fmla="*/ 2465614 h 3445328"/>
                  <a:gd name="connsiteX5" fmla="*/ 3526971 w 3796393"/>
                  <a:gd name="connsiteY5" fmla="*/ 2237014 h 3445328"/>
                  <a:gd name="connsiteX6" fmla="*/ 3796393 w 3796393"/>
                  <a:gd name="connsiteY6" fmla="*/ 653143 h 3445328"/>
                  <a:gd name="connsiteX7" fmla="*/ 3796393 w 3796393"/>
                  <a:gd name="connsiteY7" fmla="*/ 538843 h 3445328"/>
                  <a:gd name="connsiteX8" fmla="*/ 3763736 w 3796393"/>
                  <a:gd name="connsiteY8" fmla="*/ 506185 h 3445328"/>
                  <a:gd name="connsiteX9" fmla="*/ 3706586 w 3796393"/>
                  <a:gd name="connsiteY9" fmla="*/ 457200 h 3445328"/>
                  <a:gd name="connsiteX10" fmla="*/ 3584121 w 3796393"/>
                  <a:gd name="connsiteY10" fmla="*/ 432707 h 3445328"/>
                  <a:gd name="connsiteX11" fmla="*/ 1853293 w 3796393"/>
                  <a:gd name="connsiteY11" fmla="*/ 204107 h 3445328"/>
                  <a:gd name="connsiteX12" fmla="*/ 1755321 w 3796393"/>
                  <a:gd name="connsiteY12" fmla="*/ 204107 h 3445328"/>
                  <a:gd name="connsiteX13" fmla="*/ 1608364 w 3796393"/>
                  <a:gd name="connsiteY13" fmla="*/ 228600 h 3445328"/>
                  <a:gd name="connsiteX14" fmla="*/ 1412421 w 3796393"/>
                  <a:gd name="connsiteY14" fmla="*/ 0 h 3445328"/>
                  <a:gd name="connsiteX15" fmla="*/ 947057 w 3796393"/>
                  <a:gd name="connsiteY15" fmla="*/ 114299 h 3445328"/>
                  <a:gd name="connsiteX16" fmla="*/ 1510393 w 3796393"/>
                  <a:gd name="connsiteY16" fmla="*/ 481693 h 3445328"/>
                  <a:gd name="connsiteX17" fmla="*/ 0 w 3796393"/>
                  <a:gd name="connsiteY17" fmla="*/ 481692 h 3445328"/>
                  <a:gd name="connsiteX0" fmla="*/ 3380014 w 3796393"/>
                  <a:gd name="connsiteY0" fmla="*/ 3335207 h 3335207"/>
                  <a:gd name="connsiteX1" fmla="*/ 3486150 w 3796393"/>
                  <a:gd name="connsiteY1" fmla="*/ 2502450 h 3335207"/>
                  <a:gd name="connsiteX2" fmla="*/ 3559629 w 3796393"/>
                  <a:gd name="connsiteY2" fmla="*/ 2486122 h 3335207"/>
                  <a:gd name="connsiteX3" fmla="*/ 3551464 w 3796393"/>
                  <a:gd name="connsiteY3" fmla="*/ 2355493 h 3335207"/>
                  <a:gd name="connsiteX4" fmla="*/ 3486150 w 3796393"/>
                  <a:gd name="connsiteY4" fmla="*/ 2355493 h 3335207"/>
                  <a:gd name="connsiteX5" fmla="*/ 3526971 w 3796393"/>
                  <a:gd name="connsiteY5" fmla="*/ 2126893 h 3335207"/>
                  <a:gd name="connsiteX6" fmla="*/ 3796393 w 3796393"/>
                  <a:gd name="connsiteY6" fmla="*/ 543022 h 3335207"/>
                  <a:gd name="connsiteX7" fmla="*/ 3796393 w 3796393"/>
                  <a:gd name="connsiteY7" fmla="*/ 428722 h 3335207"/>
                  <a:gd name="connsiteX8" fmla="*/ 3763736 w 3796393"/>
                  <a:gd name="connsiteY8" fmla="*/ 396064 h 3335207"/>
                  <a:gd name="connsiteX9" fmla="*/ 3706586 w 3796393"/>
                  <a:gd name="connsiteY9" fmla="*/ 347079 h 3335207"/>
                  <a:gd name="connsiteX10" fmla="*/ 3584121 w 3796393"/>
                  <a:gd name="connsiteY10" fmla="*/ 322586 h 3335207"/>
                  <a:gd name="connsiteX11" fmla="*/ 1853293 w 3796393"/>
                  <a:gd name="connsiteY11" fmla="*/ 93986 h 3335207"/>
                  <a:gd name="connsiteX12" fmla="*/ 1755321 w 3796393"/>
                  <a:gd name="connsiteY12" fmla="*/ 93986 h 3335207"/>
                  <a:gd name="connsiteX13" fmla="*/ 1608364 w 3796393"/>
                  <a:gd name="connsiteY13" fmla="*/ 118479 h 3335207"/>
                  <a:gd name="connsiteX14" fmla="*/ 1289956 w 3796393"/>
                  <a:gd name="connsiteY14" fmla="*/ 36836 h 3335207"/>
                  <a:gd name="connsiteX15" fmla="*/ 947057 w 3796393"/>
                  <a:gd name="connsiteY15" fmla="*/ 4178 h 3335207"/>
                  <a:gd name="connsiteX16" fmla="*/ 1510393 w 3796393"/>
                  <a:gd name="connsiteY16" fmla="*/ 371572 h 3335207"/>
                  <a:gd name="connsiteX17" fmla="*/ 0 w 3796393"/>
                  <a:gd name="connsiteY17" fmla="*/ 371571 h 3335207"/>
                  <a:gd name="connsiteX0" fmla="*/ 3380014 w 3796393"/>
                  <a:gd name="connsiteY0" fmla="*/ 3335207 h 3335207"/>
                  <a:gd name="connsiteX1" fmla="*/ 3486150 w 3796393"/>
                  <a:gd name="connsiteY1" fmla="*/ 2502450 h 3335207"/>
                  <a:gd name="connsiteX2" fmla="*/ 3559629 w 3796393"/>
                  <a:gd name="connsiteY2" fmla="*/ 2486122 h 3335207"/>
                  <a:gd name="connsiteX3" fmla="*/ 3551464 w 3796393"/>
                  <a:gd name="connsiteY3" fmla="*/ 2355493 h 3335207"/>
                  <a:gd name="connsiteX4" fmla="*/ 3486150 w 3796393"/>
                  <a:gd name="connsiteY4" fmla="*/ 2355493 h 3335207"/>
                  <a:gd name="connsiteX5" fmla="*/ 3526971 w 3796393"/>
                  <a:gd name="connsiteY5" fmla="*/ 2126893 h 3335207"/>
                  <a:gd name="connsiteX6" fmla="*/ 3796393 w 3796393"/>
                  <a:gd name="connsiteY6" fmla="*/ 543022 h 3335207"/>
                  <a:gd name="connsiteX7" fmla="*/ 3796393 w 3796393"/>
                  <a:gd name="connsiteY7" fmla="*/ 428722 h 3335207"/>
                  <a:gd name="connsiteX8" fmla="*/ 3763736 w 3796393"/>
                  <a:gd name="connsiteY8" fmla="*/ 396064 h 3335207"/>
                  <a:gd name="connsiteX9" fmla="*/ 3706586 w 3796393"/>
                  <a:gd name="connsiteY9" fmla="*/ 347079 h 3335207"/>
                  <a:gd name="connsiteX10" fmla="*/ 3584121 w 3796393"/>
                  <a:gd name="connsiteY10" fmla="*/ 322586 h 3335207"/>
                  <a:gd name="connsiteX11" fmla="*/ 1853293 w 3796393"/>
                  <a:gd name="connsiteY11" fmla="*/ 93986 h 3335207"/>
                  <a:gd name="connsiteX12" fmla="*/ 1755321 w 3796393"/>
                  <a:gd name="connsiteY12" fmla="*/ 93986 h 3335207"/>
                  <a:gd name="connsiteX13" fmla="*/ 1608364 w 3796393"/>
                  <a:gd name="connsiteY13" fmla="*/ 118479 h 3335207"/>
                  <a:gd name="connsiteX14" fmla="*/ 1289956 w 3796393"/>
                  <a:gd name="connsiteY14" fmla="*/ 36836 h 3335207"/>
                  <a:gd name="connsiteX15" fmla="*/ 947057 w 3796393"/>
                  <a:gd name="connsiteY15" fmla="*/ 4178 h 3335207"/>
                  <a:gd name="connsiteX16" fmla="*/ 1510393 w 3796393"/>
                  <a:gd name="connsiteY16" fmla="*/ 371572 h 3335207"/>
                  <a:gd name="connsiteX17" fmla="*/ 0 w 3796393"/>
                  <a:gd name="connsiteY17" fmla="*/ 371571 h 3335207"/>
                  <a:gd name="connsiteX0" fmla="*/ 3380014 w 3796393"/>
                  <a:gd name="connsiteY0" fmla="*/ 3298371 h 3298371"/>
                  <a:gd name="connsiteX1" fmla="*/ 3486150 w 3796393"/>
                  <a:gd name="connsiteY1" fmla="*/ 2465614 h 3298371"/>
                  <a:gd name="connsiteX2" fmla="*/ 3559629 w 3796393"/>
                  <a:gd name="connsiteY2" fmla="*/ 2449286 h 3298371"/>
                  <a:gd name="connsiteX3" fmla="*/ 3551464 w 3796393"/>
                  <a:gd name="connsiteY3" fmla="*/ 2318657 h 3298371"/>
                  <a:gd name="connsiteX4" fmla="*/ 3486150 w 3796393"/>
                  <a:gd name="connsiteY4" fmla="*/ 2318657 h 3298371"/>
                  <a:gd name="connsiteX5" fmla="*/ 3526971 w 3796393"/>
                  <a:gd name="connsiteY5" fmla="*/ 2090057 h 3298371"/>
                  <a:gd name="connsiteX6" fmla="*/ 3796393 w 3796393"/>
                  <a:gd name="connsiteY6" fmla="*/ 506186 h 3298371"/>
                  <a:gd name="connsiteX7" fmla="*/ 3796393 w 3796393"/>
                  <a:gd name="connsiteY7" fmla="*/ 391886 h 3298371"/>
                  <a:gd name="connsiteX8" fmla="*/ 3763736 w 3796393"/>
                  <a:gd name="connsiteY8" fmla="*/ 359228 h 3298371"/>
                  <a:gd name="connsiteX9" fmla="*/ 3706586 w 3796393"/>
                  <a:gd name="connsiteY9" fmla="*/ 310243 h 3298371"/>
                  <a:gd name="connsiteX10" fmla="*/ 3584121 w 3796393"/>
                  <a:gd name="connsiteY10" fmla="*/ 285750 h 3298371"/>
                  <a:gd name="connsiteX11" fmla="*/ 1853293 w 3796393"/>
                  <a:gd name="connsiteY11" fmla="*/ 57150 h 3298371"/>
                  <a:gd name="connsiteX12" fmla="*/ 1755321 w 3796393"/>
                  <a:gd name="connsiteY12" fmla="*/ 57150 h 3298371"/>
                  <a:gd name="connsiteX13" fmla="*/ 1608364 w 3796393"/>
                  <a:gd name="connsiteY13" fmla="*/ 81643 h 3298371"/>
                  <a:gd name="connsiteX14" fmla="*/ 1289956 w 3796393"/>
                  <a:gd name="connsiteY14" fmla="*/ 0 h 3298371"/>
                  <a:gd name="connsiteX15" fmla="*/ 1020535 w 3796393"/>
                  <a:gd name="connsiteY15" fmla="*/ 65314 h 3298371"/>
                  <a:gd name="connsiteX16" fmla="*/ 1510393 w 3796393"/>
                  <a:gd name="connsiteY16" fmla="*/ 334736 h 3298371"/>
                  <a:gd name="connsiteX17" fmla="*/ 0 w 3796393"/>
                  <a:gd name="connsiteY17" fmla="*/ 334735 h 3298371"/>
                  <a:gd name="connsiteX0" fmla="*/ 3380014 w 3796393"/>
                  <a:gd name="connsiteY0" fmla="*/ 3298371 h 3298371"/>
                  <a:gd name="connsiteX1" fmla="*/ 3486150 w 3796393"/>
                  <a:gd name="connsiteY1" fmla="*/ 2465614 h 3298371"/>
                  <a:gd name="connsiteX2" fmla="*/ 3559629 w 3796393"/>
                  <a:gd name="connsiteY2" fmla="*/ 2449286 h 3298371"/>
                  <a:gd name="connsiteX3" fmla="*/ 3551464 w 3796393"/>
                  <a:gd name="connsiteY3" fmla="*/ 2318657 h 3298371"/>
                  <a:gd name="connsiteX4" fmla="*/ 3486150 w 3796393"/>
                  <a:gd name="connsiteY4" fmla="*/ 2318657 h 3298371"/>
                  <a:gd name="connsiteX5" fmla="*/ 3526971 w 3796393"/>
                  <a:gd name="connsiteY5" fmla="*/ 2090057 h 3298371"/>
                  <a:gd name="connsiteX6" fmla="*/ 3796393 w 3796393"/>
                  <a:gd name="connsiteY6" fmla="*/ 506186 h 3298371"/>
                  <a:gd name="connsiteX7" fmla="*/ 3796393 w 3796393"/>
                  <a:gd name="connsiteY7" fmla="*/ 391886 h 3298371"/>
                  <a:gd name="connsiteX8" fmla="*/ 3763736 w 3796393"/>
                  <a:gd name="connsiteY8" fmla="*/ 359228 h 3298371"/>
                  <a:gd name="connsiteX9" fmla="*/ 3706586 w 3796393"/>
                  <a:gd name="connsiteY9" fmla="*/ 310243 h 3298371"/>
                  <a:gd name="connsiteX10" fmla="*/ 3584121 w 3796393"/>
                  <a:gd name="connsiteY10" fmla="*/ 285750 h 3298371"/>
                  <a:gd name="connsiteX11" fmla="*/ 1853293 w 3796393"/>
                  <a:gd name="connsiteY11" fmla="*/ 57150 h 3298371"/>
                  <a:gd name="connsiteX12" fmla="*/ 1755321 w 3796393"/>
                  <a:gd name="connsiteY12" fmla="*/ 57150 h 3298371"/>
                  <a:gd name="connsiteX13" fmla="*/ 1608364 w 3796393"/>
                  <a:gd name="connsiteY13" fmla="*/ 81643 h 3298371"/>
                  <a:gd name="connsiteX14" fmla="*/ 1289956 w 3796393"/>
                  <a:gd name="connsiteY14" fmla="*/ 0 h 3298371"/>
                  <a:gd name="connsiteX15" fmla="*/ 1020535 w 3796393"/>
                  <a:gd name="connsiteY15" fmla="*/ 65314 h 3298371"/>
                  <a:gd name="connsiteX16" fmla="*/ 1510393 w 3796393"/>
                  <a:gd name="connsiteY16" fmla="*/ 334736 h 3298371"/>
                  <a:gd name="connsiteX17" fmla="*/ 0 w 3796393"/>
                  <a:gd name="connsiteY17" fmla="*/ 334735 h 3298371"/>
                  <a:gd name="connsiteX0" fmla="*/ 3380014 w 3796393"/>
                  <a:gd name="connsiteY0" fmla="*/ 3298371 h 3298371"/>
                  <a:gd name="connsiteX1" fmla="*/ 3486150 w 3796393"/>
                  <a:gd name="connsiteY1" fmla="*/ 2465614 h 3298371"/>
                  <a:gd name="connsiteX2" fmla="*/ 3559629 w 3796393"/>
                  <a:gd name="connsiteY2" fmla="*/ 2449286 h 3298371"/>
                  <a:gd name="connsiteX3" fmla="*/ 3551464 w 3796393"/>
                  <a:gd name="connsiteY3" fmla="*/ 2318657 h 3298371"/>
                  <a:gd name="connsiteX4" fmla="*/ 3486150 w 3796393"/>
                  <a:gd name="connsiteY4" fmla="*/ 2318657 h 3298371"/>
                  <a:gd name="connsiteX5" fmla="*/ 3526971 w 3796393"/>
                  <a:gd name="connsiteY5" fmla="*/ 2090057 h 3298371"/>
                  <a:gd name="connsiteX6" fmla="*/ 3796393 w 3796393"/>
                  <a:gd name="connsiteY6" fmla="*/ 506186 h 3298371"/>
                  <a:gd name="connsiteX7" fmla="*/ 3796393 w 3796393"/>
                  <a:gd name="connsiteY7" fmla="*/ 391886 h 3298371"/>
                  <a:gd name="connsiteX8" fmla="*/ 3763736 w 3796393"/>
                  <a:gd name="connsiteY8" fmla="*/ 359228 h 3298371"/>
                  <a:gd name="connsiteX9" fmla="*/ 3706586 w 3796393"/>
                  <a:gd name="connsiteY9" fmla="*/ 310243 h 3298371"/>
                  <a:gd name="connsiteX10" fmla="*/ 3584121 w 3796393"/>
                  <a:gd name="connsiteY10" fmla="*/ 285750 h 3298371"/>
                  <a:gd name="connsiteX11" fmla="*/ 1853293 w 3796393"/>
                  <a:gd name="connsiteY11" fmla="*/ 57150 h 3298371"/>
                  <a:gd name="connsiteX12" fmla="*/ 1755321 w 3796393"/>
                  <a:gd name="connsiteY12" fmla="*/ 57150 h 3298371"/>
                  <a:gd name="connsiteX13" fmla="*/ 1608364 w 3796393"/>
                  <a:gd name="connsiteY13" fmla="*/ 81643 h 3298371"/>
                  <a:gd name="connsiteX14" fmla="*/ 1289956 w 3796393"/>
                  <a:gd name="connsiteY14" fmla="*/ 0 h 3298371"/>
                  <a:gd name="connsiteX15" fmla="*/ 1020535 w 3796393"/>
                  <a:gd name="connsiteY15" fmla="*/ 65314 h 3298371"/>
                  <a:gd name="connsiteX16" fmla="*/ 775607 w 3796393"/>
                  <a:gd name="connsiteY16" fmla="*/ 171451 h 3298371"/>
                  <a:gd name="connsiteX17" fmla="*/ 0 w 3796393"/>
                  <a:gd name="connsiteY17" fmla="*/ 334735 h 3298371"/>
                  <a:gd name="connsiteX0" fmla="*/ 3380014 w 3796393"/>
                  <a:gd name="connsiteY0" fmla="*/ 3298371 h 3298371"/>
                  <a:gd name="connsiteX1" fmla="*/ 3486150 w 3796393"/>
                  <a:gd name="connsiteY1" fmla="*/ 2465614 h 3298371"/>
                  <a:gd name="connsiteX2" fmla="*/ 3559629 w 3796393"/>
                  <a:gd name="connsiteY2" fmla="*/ 2449286 h 3298371"/>
                  <a:gd name="connsiteX3" fmla="*/ 3551464 w 3796393"/>
                  <a:gd name="connsiteY3" fmla="*/ 2318657 h 3298371"/>
                  <a:gd name="connsiteX4" fmla="*/ 3486150 w 3796393"/>
                  <a:gd name="connsiteY4" fmla="*/ 2318657 h 3298371"/>
                  <a:gd name="connsiteX5" fmla="*/ 3526971 w 3796393"/>
                  <a:gd name="connsiteY5" fmla="*/ 2090057 h 3298371"/>
                  <a:gd name="connsiteX6" fmla="*/ 3796393 w 3796393"/>
                  <a:gd name="connsiteY6" fmla="*/ 506186 h 3298371"/>
                  <a:gd name="connsiteX7" fmla="*/ 3796393 w 3796393"/>
                  <a:gd name="connsiteY7" fmla="*/ 391886 h 3298371"/>
                  <a:gd name="connsiteX8" fmla="*/ 3763736 w 3796393"/>
                  <a:gd name="connsiteY8" fmla="*/ 359228 h 3298371"/>
                  <a:gd name="connsiteX9" fmla="*/ 3706586 w 3796393"/>
                  <a:gd name="connsiteY9" fmla="*/ 310243 h 3298371"/>
                  <a:gd name="connsiteX10" fmla="*/ 3584121 w 3796393"/>
                  <a:gd name="connsiteY10" fmla="*/ 285750 h 3298371"/>
                  <a:gd name="connsiteX11" fmla="*/ 1853293 w 3796393"/>
                  <a:gd name="connsiteY11" fmla="*/ 57150 h 3298371"/>
                  <a:gd name="connsiteX12" fmla="*/ 1755321 w 3796393"/>
                  <a:gd name="connsiteY12" fmla="*/ 57150 h 3298371"/>
                  <a:gd name="connsiteX13" fmla="*/ 1608364 w 3796393"/>
                  <a:gd name="connsiteY13" fmla="*/ 81643 h 3298371"/>
                  <a:gd name="connsiteX14" fmla="*/ 1289956 w 3796393"/>
                  <a:gd name="connsiteY14" fmla="*/ 0 h 3298371"/>
                  <a:gd name="connsiteX15" fmla="*/ 1020535 w 3796393"/>
                  <a:gd name="connsiteY15" fmla="*/ 65314 h 3298371"/>
                  <a:gd name="connsiteX16" fmla="*/ 775607 w 3796393"/>
                  <a:gd name="connsiteY16" fmla="*/ 171451 h 3298371"/>
                  <a:gd name="connsiteX17" fmla="*/ 0 w 3796393"/>
                  <a:gd name="connsiteY17" fmla="*/ 334735 h 3298371"/>
                  <a:gd name="connsiteX0" fmla="*/ 2714386 w 3130765"/>
                  <a:gd name="connsiteY0" fmla="*/ 3298371 h 3298371"/>
                  <a:gd name="connsiteX1" fmla="*/ 2820522 w 3130765"/>
                  <a:gd name="connsiteY1" fmla="*/ 2465614 h 3298371"/>
                  <a:gd name="connsiteX2" fmla="*/ 2894001 w 3130765"/>
                  <a:gd name="connsiteY2" fmla="*/ 2449286 h 3298371"/>
                  <a:gd name="connsiteX3" fmla="*/ 2885836 w 3130765"/>
                  <a:gd name="connsiteY3" fmla="*/ 2318657 h 3298371"/>
                  <a:gd name="connsiteX4" fmla="*/ 2820522 w 3130765"/>
                  <a:gd name="connsiteY4" fmla="*/ 2318657 h 3298371"/>
                  <a:gd name="connsiteX5" fmla="*/ 2861343 w 3130765"/>
                  <a:gd name="connsiteY5" fmla="*/ 2090057 h 3298371"/>
                  <a:gd name="connsiteX6" fmla="*/ 3130765 w 3130765"/>
                  <a:gd name="connsiteY6" fmla="*/ 506186 h 3298371"/>
                  <a:gd name="connsiteX7" fmla="*/ 3130765 w 3130765"/>
                  <a:gd name="connsiteY7" fmla="*/ 391886 h 3298371"/>
                  <a:gd name="connsiteX8" fmla="*/ 3098108 w 3130765"/>
                  <a:gd name="connsiteY8" fmla="*/ 359228 h 3298371"/>
                  <a:gd name="connsiteX9" fmla="*/ 3040958 w 3130765"/>
                  <a:gd name="connsiteY9" fmla="*/ 310243 h 3298371"/>
                  <a:gd name="connsiteX10" fmla="*/ 2918493 w 3130765"/>
                  <a:gd name="connsiteY10" fmla="*/ 285750 h 3298371"/>
                  <a:gd name="connsiteX11" fmla="*/ 1187665 w 3130765"/>
                  <a:gd name="connsiteY11" fmla="*/ 57150 h 3298371"/>
                  <a:gd name="connsiteX12" fmla="*/ 1089693 w 3130765"/>
                  <a:gd name="connsiteY12" fmla="*/ 57150 h 3298371"/>
                  <a:gd name="connsiteX13" fmla="*/ 942736 w 3130765"/>
                  <a:gd name="connsiteY13" fmla="*/ 81643 h 3298371"/>
                  <a:gd name="connsiteX14" fmla="*/ 624328 w 3130765"/>
                  <a:gd name="connsiteY14" fmla="*/ 0 h 3298371"/>
                  <a:gd name="connsiteX15" fmla="*/ 354907 w 3130765"/>
                  <a:gd name="connsiteY15" fmla="*/ 65314 h 3298371"/>
                  <a:gd name="connsiteX16" fmla="*/ 109979 w 3130765"/>
                  <a:gd name="connsiteY16" fmla="*/ 171451 h 3298371"/>
                  <a:gd name="connsiteX0" fmla="*/ 2359479 w 2775858"/>
                  <a:gd name="connsiteY0" fmla="*/ 3298371 h 3298371"/>
                  <a:gd name="connsiteX1" fmla="*/ 2465615 w 2775858"/>
                  <a:gd name="connsiteY1" fmla="*/ 2465614 h 3298371"/>
                  <a:gd name="connsiteX2" fmla="*/ 2539094 w 2775858"/>
                  <a:gd name="connsiteY2" fmla="*/ 2449286 h 3298371"/>
                  <a:gd name="connsiteX3" fmla="*/ 2530929 w 2775858"/>
                  <a:gd name="connsiteY3" fmla="*/ 2318657 h 3298371"/>
                  <a:gd name="connsiteX4" fmla="*/ 2465615 w 2775858"/>
                  <a:gd name="connsiteY4" fmla="*/ 2318657 h 3298371"/>
                  <a:gd name="connsiteX5" fmla="*/ 2506436 w 2775858"/>
                  <a:gd name="connsiteY5" fmla="*/ 2090057 h 3298371"/>
                  <a:gd name="connsiteX6" fmla="*/ 2775858 w 2775858"/>
                  <a:gd name="connsiteY6" fmla="*/ 506186 h 3298371"/>
                  <a:gd name="connsiteX7" fmla="*/ 2775858 w 2775858"/>
                  <a:gd name="connsiteY7" fmla="*/ 391886 h 3298371"/>
                  <a:gd name="connsiteX8" fmla="*/ 2743201 w 2775858"/>
                  <a:gd name="connsiteY8" fmla="*/ 359228 h 3298371"/>
                  <a:gd name="connsiteX9" fmla="*/ 2686051 w 2775858"/>
                  <a:gd name="connsiteY9" fmla="*/ 310243 h 3298371"/>
                  <a:gd name="connsiteX10" fmla="*/ 2563586 w 2775858"/>
                  <a:gd name="connsiteY10" fmla="*/ 285750 h 3298371"/>
                  <a:gd name="connsiteX11" fmla="*/ 832758 w 2775858"/>
                  <a:gd name="connsiteY11" fmla="*/ 57150 h 3298371"/>
                  <a:gd name="connsiteX12" fmla="*/ 734786 w 2775858"/>
                  <a:gd name="connsiteY12" fmla="*/ 57150 h 3298371"/>
                  <a:gd name="connsiteX13" fmla="*/ 587829 w 2775858"/>
                  <a:gd name="connsiteY13" fmla="*/ 81643 h 3298371"/>
                  <a:gd name="connsiteX14" fmla="*/ 269421 w 2775858"/>
                  <a:gd name="connsiteY14" fmla="*/ 0 h 3298371"/>
                  <a:gd name="connsiteX15" fmla="*/ 0 w 2775858"/>
                  <a:gd name="connsiteY15" fmla="*/ 65314 h 3298371"/>
                  <a:gd name="connsiteX0" fmla="*/ 2090058 w 2506437"/>
                  <a:gd name="connsiteY0" fmla="*/ 3298371 h 3298371"/>
                  <a:gd name="connsiteX1" fmla="*/ 2196194 w 2506437"/>
                  <a:gd name="connsiteY1" fmla="*/ 2465614 h 3298371"/>
                  <a:gd name="connsiteX2" fmla="*/ 2269673 w 2506437"/>
                  <a:gd name="connsiteY2" fmla="*/ 2449286 h 3298371"/>
                  <a:gd name="connsiteX3" fmla="*/ 2261508 w 2506437"/>
                  <a:gd name="connsiteY3" fmla="*/ 2318657 h 3298371"/>
                  <a:gd name="connsiteX4" fmla="*/ 2196194 w 2506437"/>
                  <a:gd name="connsiteY4" fmla="*/ 2318657 h 3298371"/>
                  <a:gd name="connsiteX5" fmla="*/ 2237015 w 2506437"/>
                  <a:gd name="connsiteY5" fmla="*/ 2090057 h 3298371"/>
                  <a:gd name="connsiteX6" fmla="*/ 2506437 w 2506437"/>
                  <a:gd name="connsiteY6" fmla="*/ 506186 h 3298371"/>
                  <a:gd name="connsiteX7" fmla="*/ 2506437 w 2506437"/>
                  <a:gd name="connsiteY7" fmla="*/ 391886 h 3298371"/>
                  <a:gd name="connsiteX8" fmla="*/ 2473780 w 2506437"/>
                  <a:gd name="connsiteY8" fmla="*/ 359228 h 3298371"/>
                  <a:gd name="connsiteX9" fmla="*/ 2416630 w 2506437"/>
                  <a:gd name="connsiteY9" fmla="*/ 310243 h 3298371"/>
                  <a:gd name="connsiteX10" fmla="*/ 2294165 w 2506437"/>
                  <a:gd name="connsiteY10" fmla="*/ 285750 h 3298371"/>
                  <a:gd name="connsiteX11" fmla="*/ 563337 w 2506437"/>
                  <a:gd name="connsiteY11" fmla="*/ 57150 h 3298371"/>
                  <a:gd name="connsiteX12" fmla="*/ 465365 w 2506437"/>
                  <a:gd name="connsiteY12" fmla="*/ 57150 h 3298371"/>
                  <a:gd name="connsiteX13" fmla="*/ 318408 w 2506437"/>
                  <a:gd name="connsiteY13" fmla="*/ 81643 h 3298371"/>
                  <a:gd name="connsiteX14" fmla="*/ 0 w 2506437"/>
                  <a:gd name="connsiteY14" fmla="*/ 0 h 3298371"/>
                  <a:gd name="connsiteX0" fmla="*/ 2107641 w 2524020"/>
                  <a:gd name="connsiteY0" fmla="*/ 3299161 h 3299161"/>
                  <a:gd name="connsiteX1" fmla="*/ 2213777 w 2524020"/>
                  <a:gd name="connsiteY1" fmla="*/ 2466404 h 3299161"/>
                  <a:gd name="connsiteX2" fmla="*/ 2287256 w 2524020"/>
                  <a:gd name="connsiteY2" fmla="*/ 2450076 h 3299161"/>
                  <a:gd name="connsiteX3" fmla="*/ 2279091 w 2524020"/>
                  <a:gd name="connsiteY3" fmla="*/ 2319447 h 3299161"/>
                  <a:gd name="connsiteX4" fmla="*/ 2213777 w 2524020"/>
                  <a:gd name="connsiteY4" fmla="*/ 2319447 h 3299161"/>
                  <a:gd name="connsiteX5" fmla="*/ 2254598 w 2524020"/>
                  <a:gd name="connsiteY5" fmla="*/ 2090847 h 3299161"/>
                  <a:gd name="connsiteX6" fmla="*/ 2524020 w 2524020"/>
                  <a:gd name="connsiteY6" fmla="*/ 506976 h 3299161"/>
                  <a:gd name="connsiteX7" fmla="*/ 2524020 w 2524020"/>
                  <a:gd name="connsiteY7" fmla="*/ 392676 h 3299161"/>
                  <a:gd name="connsiteX8" fmla="*/ 2491363 w 2524020"/>
                  <a:gd name="connsiteY8" fmla="*/ 360018 h 3299161"/>
                  <a:gd name="connsiteX9" fmla="*/ 2434213 w 2524020"/>
                  <a:gd name="connsiteY9" fmla="*/ 311033 h 3299161"/>
                  <a:gd name="connsiteX10" fmla="*/ 2311748 w 2524020"/>
                  <a:gd name="connsiteY10" fmla="*/ 286540 h 3299161"/>
                  <a:gd name="connsiteX11" fmla="*/ 580920 w 2524020"/>
                  <a:gd name="connsiteY11" fmla="*/ 57940 h 3299161"/>
                  <a:gd name="connsiteX12" fmla="*/ 482948 w 2524020"/>
                  <a:gd name="connsiteY12" fmla="*/ 57940 h 3299161"/>
                  <a:gd name="connsiteX13" fmla="*/ 335991 w 2524020"/>
                  <a:gd name="connsiteY13" fmla="*/ 82433 h 3299161"/>
                  <a:gd name="connsiteX14" fmla="*/ 17583 w 2524020"/>
                  <a:gd name="connsiteY14" fmla="*/ 790 h 3299161"/>
                  <a:gd name="connsiteX15" fmla="*/ 42077 w 2524020"/>
                  <a:gd name="connsiteY15" fmla="*/ 41611 h 3299161"/>
                  <a:gd name="connsiteX0" fmla="*/ 2090058 w 2506437"/>
                  <a:gd name="connsiteY0" fmla="*/ 3298371 h 3298371"/>
                  <a:gd name="connsiteX1" fmla="*/ 2196194 w 2506437"/>
                  <a:gd name="connsiteY1" fmla="*/ 2465614 h 3298371"/>
                  <a:gd name="connsiteX2" fmla="*/ 2269673 w 2506437"/>
                  <a:gd name="connsiteY2" fmla="*/ 2449286 h 3298371"/>
                  <a:gd name="connsiteX3" fmla="*/ 2261508 w 2506437"/>
                  <a:gd name="connsiteY3" fmla="*/ 2318657 h 3298371"/>
                  <a:gd name="connsiteX4" fmla="*/ 2196194 w 2506437"/>
                  <a:gd name="connsiteY4" fmla="*/ 2318657 h 3298371"/>
                  <a:gd name="connsiteX5" fmla="*/ 2237015 w 2506437"/>
                  <a:gd name="connsiteY5" fmla="*/ 2090057 h 3298371"/>
                  <a:gd name="connsiteX6" fmla="*/ 2506437 w 2506437"/>
                  <a:gd name="connsiteY6" fmla="*/ 506186 h 3298371"/>
                  <a:gd name="connsiteX7" fmla="*/ 2506437 w 2506437"/>
                  <a:gd name="connsiteY7" fmla="*/ 391886 h 3298371"/>
                  <a:gd name="connsiteX8" fmla="*/ 2473780 w 2506437"/>
                  <a:gd name="connsiteY8" fmla="*/ 359228 h 3298371"/>
                  <a:gd name="connsiteX9" fmla="*/ 2416630 w 2506437"/>
                  <a:gd name="connsiteY9" fmla="*/ 310243 h 3298371"/>
                  <a:gd name="connsiteX10" fmla="*/ 2294165 w 2506437"/>
                  <a:gd name="connsiteY10" fmla="*/ 285750 h 3298371"/>
                  <a:gd name="connsiteX11" fmla="*/ 563337 w 2506437"/>
                  <a:gd name="connsiteY11" fmla="*/ 57150 h 3298371"/>
                  <a:gd name="connsiteX12" fmla="*/ 465365 w 2506437"/>
                  <a:gd name="connsiteY12" fmla="*/ 57150 h 3298371"/>
                  <a:gd name="connsiteX13" fmla="*/ 318408 w 2506437"/>
                  <a:gd name="connsiteY13" fmla="*/ 81643 h 3298371"/>
                  <a:gd name="connsiteX14" fmla="*/ 0 w 2506437"/>
                  <a:gd name="connsiteY14" fmla="*/ 0 h 3298371"/>
                  <a:gd name="connsiteX0" fmla="*/ 1771650 w 2188029"/>
                  <a:gd name="connsiteY0" fmla="*/ 3241221 h 3241221"/>
                  <a:gd name="connsiteX1" fmla="*/ 1877786 w 2188029"/>
                  <a:gd name="connsiteY1" fmla="*/ 2408464 h 3241221"/>
                  <a:gd name="connsiteX2" fmla="*/ 1951265 w 2188029"/>
                  <a:gd name="connsiteY2" fmla="*/ 2392136 h 3241221"/>
                  <a:gd name="connsiteX3" fmla="*/ 1943100 w 2188029"/>
                  <a:gd name="connsiteY3" fmla="*/ 2261507 h 3241221"/>
                  <a:gd name="connsiteX4" fmla="*/ 1877786 w 2188029"/>
                  <a:gd name="connsiteY4" fmla="*/ 2261507 h 3241221"/>
                  <a:gd name="connsiteX5" fmla="*/ 1918607 w 2188029"/>
                  <a:gd name="connsiteY5" fmla="*/ 2032907 h 3241221"/>
                  <a:gd name="connsiteX6" fmla="*/ 2188029 w 2188029"/>
                  <a:gd name="connsiteY6" fmla="*/ 449036 h 3241221"/>
                  <a:gd name="connsiteX7" fmla="*/ 2188029 w 2188029"/>
                  <a:gd name="connsiteY7" fmla="*/ 334736 h 3241221"/>
                  <a:gd name="connsiteX8" fmla="*/ 2155372 w 2188029"/>
                  <a:gd name="connsiteY8" fmla="*/ 302078 h 3241221"/>
                  <a:gd name="connsiteX9" fmla="*/ 2098222 w 2188029"/>
                  <a:gd name="connsiteY9" fmla="*/ 253093 h 3241221"/>
                  <a:gd name="connsiteX10" fmla="*/ 1975757 w 2188029"/>
                  <a:gd name="connsiteY10" fmla="*/ 228600 h 3241221"/>
                  <a:gd name="connsiteX11" fmla="*/ 244929 w 2188029"/>
                  <a:gd name="connsiteY11" fmla="*/ 0 h 3241221"/>
                  <a:gd name="connsiteX12" fmla="*/ 146957 w 2188029"/>
                  <a:gd name="connsiteY12" fmla="*/ 0 h 3241221"/>
                  <a:gd name="connsiteX13" fmla="*/ 0 w 2188029"/>
                  <a:gd name="connsiteY13" fmla="*/ 24493 h 3241221"/>
                  <a:gd name="connsiteX0" fmla="*/ 1624693 w 2041072"/>
                  <a:gd name="connsiteY0" fmla="*/ 3241221 h 3241221"/>
                  <a:gd name="connsiteX1" fmla="*/ 1730829 w 2041072"/>
                  <a:gd name="connsiteY1" fmla="*/ 2408464 h 3241221"/>
                  <a:gd name="connsiteX2" fmla="*/ 1804308 w 2041072"/>
                  <a:gd name="connsiteY2" fmla="*/ 2392136 h 3241221"/>
                  <a:gd name="connsiteX3" fmla="*/ 1796143 w 2041072"/>
                  <a:gd name="connsiteY3" fmla="*/ 2261507 h 3241221"/>
                  <a:gd name="connsiteX4" fmla="*/ 1730829 w 2041072"/>
                  <a:gd name="connsiteY4" fmla="*/ 2261507 h 3241221"/>
                  <a:gd name="connsiteX5" fmla="*/ 1771650 w 2041072"/>
                  <a:gd name="connsiteY5" fmla="*/ 2032907 h 3241221"/>
                  <a:gd name="connsiteX6" fmla="*/ 2041072 w 2041072"/>
                  <a:gd name="connsiteY6" fmla="*/ 449036 h 3241221"/>
                  <a:gd name="connsiteX7" fmla="*/ 2041072 w 2041072"/>
                  <a:gd name="connsiteY7" fmla="*/ 334736 h 3241221"/>
                  <a:gd name="connsiteX8" fmla="*/ 2008415 w 2041072"/>
                  <a:gd name="connsiteY8" fmla="*/ 302078 h 3241221"/>
                  <a:gd name="connsiteX9" fmla="*/ 1951265 w 2041072"/>
                  <a:gd name="connsiteY9" fmla="*/ 253093 h 3241221"/>
                  <a:gd name="connsiteX10" fmla="*/ 1828800 w 2041072"/>
                  <a:gd name="connsiteY10" fmla="*/ 228600 h 3241221"/>
                  <a:gd name="connsiteX11" fmla="*/ 97972 w 2041072"/>
                  <a:gd name="connsiteY11" fmla="*/ 0 h 3241221"/>
                  <a:gd name="connsiteX12" fmla="*/ 0 w 2041072"/>
                  <a:gd name="connsiteY12" fmla="*/ 0 h 3241221"/>
                  <a:gd name="connsiteX0" fmla="*/ 1624693 w 2041072"/>
                  <a:gd name="connsiteY0" fmla="*/ 3241221 h 3241221"/>
                  <a:gd name="connsiteX1" fmla="*/ 1730829 w 2041072"/>
                  <a:gd name="connsiteY1" fmla="*/ 2408464 h 3241221"/>
                  <a:gd name="connsiteX2" fmla="*/ 1804308 w 2041072"/>
                  <a:gd name="connsiteY2" fmla="*/ 2392136 h 3241221"/>
                  <a:gd name="connsiteX3" fmla="*/ 1796143 w 2041072"/>
                  <a:gd name="connsiteY3" fmla="*/ 2261507 h 3241221"/>
                  <a:gd name="connsiteX4" fmla="*/ 1730829 w 2041072"/>
                  <a:gd name="connsiteY4" fmla="*/ 2261507 h 3241221"/>
                  <a:gd name="connsiteX5" fmla="*/ 1771650 w 2041072"/>
                  <a:gd name="connsiteY5" fmla="*/ 2032907 h 3241221"/>
                  <a:gd name="connsiteX6" fmla="*/ 2041072 w 2041072"/>
                  <a:gd name="connsiteY6" fmla="*/ 449036 h 3241221"/>
                  <a:gd name="connsiteX7" fmla="*/ 2041072 w 2041072"/>
                  <a:gd name="connsiteY7" fmla="*/ 334736 h 3241221"/>
                  <a:gd name="connsiteX8" fmla="*/ 2008415 w 2041072"/>
                  <a:gd name="connsiteY8" fmla="*/ 302078 h 3241221"/>
                  <a:gd name="connsiteX9" fmla="*/ 1951265 w 2041072"/>
                  <a:gd name="connsiteY9" fmla="*/ 253093 h 3241221"/>
                  <a:gd name="connsiteX10" fmla="*/ 1828800 w 2041072"/>
                  <a:gd name="connsiteY10" fmla="*/ 228600 h 3241221"/>
                  <a:gd name="connsiteX11" fmla="*/ 97972 w 2041072"/>
                  <a:gd name="connsiteY11" fmla="*/ 0 h 3241221"/>
                  <a:gd name="connsiteX12" fmla="*/ 0 w 2041072"/>
                  <a:gd name="connsiteY12" fmla="*/ 0 h 3241221"/>
                  <a:gd name="connsiteX0" fmla="*/ 1624693 w 2041072"/>
                  <a:gd name="connsiteY0" fmla="*/ 3241221 h 3241221"/>
                  <a:gd name="connsiteX1" fmla="*/ 1730829 w 2041072"/>
                  <a:gd name="connsiteY1" fmla="*/ 2408464 h 3241221"/>
                  <a:gd name="connsiteX2" fmla="*/ 1804308 w 2041072"/>
                  <a:gd name="connsiteY2" fmla="*/ 2392136 h 3241221"/>
                  <a:gd name="connsiteX3" fmla="*/ 1796143 w 2041072"/>
                  <a:gd name="connsiteY3" fmla="*/ 2261507 h 3241221"/>
                  <a:gd name="connsiteX4" fmla="*/ 1730829 w 2041072"/>
                  <a:gd name="connsiteY4" fmla="*/ 2261507 h 3241221"/>
                  <a:gd name="connsiteX5" fmla="*/ 1771650 w 2041072"/>
                  <a:gd name="connsiteY5" fmla="*/ 2032907 h 3241221"/>
                  <a:gd name="connsiteX6" fmla="*/ 2041072 w 2041072"/>
                  <a:gd name="connsiteY6" fmla="*/ 449036 h 3241221"/>
                  <a:gd name="connsiteX7" fmla="*/ 2041072 w 2041072"/>
                  <a:gd name="connsiteY7" fmla="*/ 334736 h 3241221"/>
                  <a:gd name="connsiteX8" fmla="*/ 2008415 w 2041072"/>
                  <a:gd name="connsiteY8" fmla="*/ 302078 h 3241221"/>
                  <a:gd name="connsiteX9" fmla="*/ 1951265 w 2041072"/>
                  <a:gd name="connsiteY9" fmla="*/ 253093 h 3241221"/>
                  <a:gd name="connsiteX10" fmla="*/ 1828800 w 2041072"/>
                  <a:gd name="connsiteY10" fmla="*/ 228600 h 3241221"/>
                  <a:gd name="connsiteX11" fmla="*/ 0 w 2041072"/>
                  <a:gd name="connsiteY11" fmla="*/ 0 h 3241221"/>
                  <a:gd name="connsiteX0" fmla="*/ 0 w 416379"/>
                  <a:gd name="connsiteY0" fmla="*/ 3012621 h 3012621"/>
                  <a:gd name="connsiteX1" fmla="*/ 106136 w 416379"/>
                  <a:gd name="connsiteY1" fmla="*/ 2179864 h 3012621"/>
                  <a:gd name="connsiteX2" fmla="*/ 179615 w 416379"/>
                  <a:gd name="connsiteY2" fmla="*/ 2163536 h 3012621"/>
                  <a:gd name="connsiteX3" fmla="*/ 171450 w 416379"/>
                  <a:gd name="connsiteY3" fmla="*/ 2032907 h 3012621"/>
                  <a:gd name="connsiteX4" fmla="*/ 106136 w 416379"/>
                  <a:gd name="connsiteY4" fmla="*/ 2032907 h 3012621"/>
                  <a:gd name="connsiteX5" fmla="*/ 146957 w 416379"/>
                  <a:gd name="connsiteY5" fmla="*/ 1804307 h 3012621"/>
                  <a:gd name="connsiteX6" fmla="*/ 416379 w 416379"/>
                  <a:gd name="connsiteY6" fmla="*/ 220436 h 3012621"/>
                  <a:gd name="connsiteX7" fmla="*/ 416379 w 416379"/>
                  <a:gd name="connsiteY7" fmla="*/ 106136 h 3012621"/>
                  <a:gd name="connsiteX8" fmla="*/ 383722 w 416379"/>
                  <a:gd name="connsiteY8" fmla="*/ 73478 h 3012621"/>
                  <a:gd name="connsiteX9" fmla="*/ 326572 w 416379"/>
                  <a:gd name="connsiteY9" fmla="*/ 24493 h 3012621"/>
                  <a:gd name="connsiteX10" fmla="*/ 204107 w 416379"/>
                  <a:gd name="connsiteY10" fmla="*/ 0 h 3012621"/>
                  <a:gd name="connsiteX0" fmla="*/ 1167493 w 1583872"/>
                  <a:gd name="connsiteY0" fmla="*/ 3167742 h 3167742"/>
                  <a:gd name="connsiteX1" fmla="*/ 1273629 w 1583872"/>
                  <a:gd name="connsiteY1" fmla="*/ 2334985 h 3167742"/>
                  <a:gd name="connsiteX2" fmla="*/ 1347108 w 1583872"/>
                  <a:gd name="connsiteY2" fmla="*/ 2318657 h 3167742"/>
                  <a:gd name="connsiteX3" fmla="*/ 1338943 w 1583872"/>
                  <a:gd name="connsiteY3" fmla="*/ 2188028 h 3167742"/>
                  <a:gd name="connsiteX4" fmla="*/ 1273629 w 1583872"/>
                  <a:gd name="connsiteY4" fmla="*/ 2188028 h 3167742"/>
                  <a:gd name="connsiteX5" fmla="*/ 1314450 w 1583872"/>
                  <a:gd name="connsiteY5" fmla="*/ 1959428 h 3167742"/>
                  <a:gd name="connsiteX6" fmla="*/ 1583872 w 1583872"/>
                  <a:gd name="connsiteY6" fmla="*/ 375557 h 3167742"/>
                  <a:gd name="connsiteX7" fmla="*/ 1583872 w 1583872"/>
                  <a:gd name="connsiteY7" fmla="*/ 261257 h 3167742"/>
                  <a:gd name="connsiteX8" fmla="*/ 1551215 w 1583872"/>
                  <a:gd name="connsiteY8" fmla="*/ 228599 h 3167742"/>
                  <a:gd name="connsiteX9" fmla="*/ 1494065 w 1583872"/>
                  <a:gd name="connsiteY9" fmla="*/ 179614 h 3167742"/>
                  <a:gd name="connsiteX10" fmla="*/ 0 w 1583872"/>
                  <a:gd name="connsiteY10" fmla="*/ 0 h 3167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3872" h="3167742">
                    <a:moveTo>
                      <a:pt x="1167493" y="3167742"/>
                    </a:moveTo>
                    <a:lnTo>
                      <a:pt x="1273629" y="2334985"/>
                    </a:lnTo>
                    <a:lnTo>
                      <a:pt x="1347108" y="2318657"/>
                    </a:lnTo>
                    <a:lnTo>
                      <a:pt x="1338943" y="2188028"/>
                    </a:lnTo>
                    <a:lnTo>
                      <a:pt x="1273629" y="2188028"/>
                    </a:lnTo>
                    <a:lnTo>
                      <a:pt x="1314450" y="1959428"/>
                    </a:lnTo>
                    <a:lnTo>
                      <a:pt x="1583872" y="375557"/>
                    </a:lnTo>
                    <a:lnTo>
                      <a:pt x="1583872" y="261257"/>
                    </a:lnTo>
                    <a:lnTo>
                      <a:pt x="1551215" y="228599"/>
                    </a:lnTo>
                    <a:lnTo>
                      <a:pt x="1494065" y="179614"/>
                    </a:lnTo>
                    <a:cubicBezTo>
                      <a:pt x="1453243" y="171450"/>
                      <a:pt x="308882" y="42182"/>
                      <a:pt x="0" y="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 37"/>
              <p:cNvSpPr/>
              <p:nvPr/>
            </p:nvSpPr>
            <p:spPr bwMode="auto">
              <a:xfrm>
                <a:off x="1045029" y="3575957"/>
                <a:ext cx="2383971" cy="2163536"/>
              </a:xfrm>
              <a:custGeom>
                <a:avLst/>
                <a:gdLst>
                  <a:gd name="connsiteX0" fmla="*/ 2024742 w 2383971"/>
                  <a:gd name="connsiteY0" fmla="*/ 57150 h 2163536"/>
                  <a:gd name="connsiteX1" fmla="*/ 1934935 w 2383971"/>
                  <a:gd name="connsiteY1" fmla="*/ 89807 h 2163536"/>
                  <a:gd name="connsiteX2" fmla="*/ 1845128 w 2383971"/>
                  <a:gd name="connsiteY2" fmla="*/ 97972 h 2163536"/>
                  <a:gd name="connsiteX3" fmla="*/ 1828800 w 2383971"/>
                  <a:gd name="connsiteY3" fmla="*/ 81643 h 2163536"/>
                  <a:gd name="connsiteX4" fmla="*/ 1804307 w 2383971"/>
                  <a:gd name="connsiteY4" fmla="*/ 32657 h 2163536"/>
                  <a:gd name="connsiteX5" fmla="*/ 1771650 w 2383971"/>
                  <a:gd name="connsiteY5" fmla="*/ 0 h 2163536"/>
                  <a:gd name="connsiteX6" fmla="*/ 1690007 w 2383971"/>
                  <a:gd name="connsiteY6" fmla="*/ 24493 h 2163536"/>
                  <a:gd name="connsiteX7" fmla="*/ 1543050 w 2383971"/>
                  <a:gd name="connsiteY7" fmla="*/ 48986 h 2163536"/>
                  <a:gd name="connsiteX8" fmla="*/ 1518557 w 2383971"/>
                  <a:gd name="connsiteY8" fmla="*/ 48986 h 2163536"/>
                  <a:gd name="connsiteX9" fmla="*/ 1453242 w 2383971"/>
                  <a:gd name="connsiteY9" fmla="*/ 48986 h 2163536"/>
                  <a:gd name="connsiteX10" fmla="*/ 1387928 w 2383971"/>
                  <a:gd name="connsiteY10" fmla="*/ 73479 h 2163536"/>
                  <a:gd name="connsiteX11" fmla="*/ 1338942 w 2383971"/>
                  <a:gd name="connsiteY11" fmla="*/ 16329 h 2163536"/>
                  <a:gd name="connsiteX12" fmla="*/ 1265464 w 2383971"/>
                  <a:gd name="connsiteY12" fmla="*/ 16329 h 2163536"/>
                  <a:gd name="connsiteX13" fmla="*/ 1069521 w 2383971"/>
                  <a:gd name="connsiteY13" fmla="*/ 48986 h 2163536"/>
                  <a:gd name="connsiteX14" fmla="*/ 971550 w 2383971"/>
                  <a:gd name="connsiteY14" fmla="*/ 81643 h 2163536"/>
                  <a:gd name="connsiteX15" fmla="*/ 865414 w 2383971"/>
                  <a:gd name="connsiteY15" fmla="*/ 130629 h 2163536"/>
                  <a:gd name="connsiteX16" fmla="*/ 816428 w 2383971"/>
                  <a:gd name="connsiteY16" fmla="*/ 146957 h 2163536"/>
                  <a:gd name="connsiteX17" fmla="*/ 718457 w 2383971"/>
                  <a:gd name="connsiteY17" fmla="*/ 155122 h 2163536"/>
                  <a:gd name="connsiteX18" fmla="*/ 677635 w 2383971"/>
                  <a:gd name="connsiteY18" fmla="*/ 204107 h 2163536"/>
                  <a:gd name="connsiteX19" fmla="*/ 555171 w 2383971"/>
                  <a:gd name="connsiteY19" fmla="*/ 261257 h 2163536"/>
                  <a:gd name="connsiteX20" fmla="*/ 391885 w 2383971"/>
                  <a:gd name="connsiteY20" fmla="*/ 342900 h 2163536"/>
                  <a:gd name="connsiteX21" fmla="*/ 220435 w 2383971"/>
                  <a:gd name="connsiteY21" fmla="*/ 391886 h 2163536"/>
                  <a:gd name="connsiteX22" fmla="*/ 163285 w 2383971"/>
                  <a:gd name="connsiteY22" fmla="*/ 473529 h 2163536"/>
                  <a:gd name="connsiteX23" fmla="*/ 65314 w 2383971"/>
                  <a:gd name="connsiteY23" fmla="*/ 538843 h 2163536"/>
                  <a:gd name="connsiteX24" fmla="*/ 16328 w 2383971"/>
                  <a:gd name="connsiteY24" fmla="*/ 612322 h 2163536"/>
                  <a:gd name="connsiteX25" fmla="*/ 0 w 2383971"/>
                  <a:gd name="connsiteY25" fmla="*/ 710293 h 2163536"/>
                  <a:gd name="connsiteX26" fmla="*/ 89807 w 2383971"/>
                  <a:gd name="connsiteY26" fmla="*/ 824593 h 2163536"/>
                  <a:gd name="connsiteX27" fmla="*/ 318407 w 2383971"/>
                  <a:gd name="connsiteY27" fmla="*/ 1028700 h 2163536"/>
                  <a:gd name="connsiteX28" fmla="*/ 481692 w 2383971"/>
                  <a:gd name="connsiteY28" fmla="*/ 1200150 h 2163536"/>
                  <a:gd name="connsiteX29" fmla="*/ 710292 w 2383971"/>
                  <a:gd name="connsiteY29" fmla="*/ 1469572 h 2163536"/>
                  <a:gd name="connsiteX30" fmla="*/ 849085 w 2383971"/>
                  <a:gd name="connsiteY30" fmla="*/ 1624693 h 2163536"/>
                  <a:gd name="connsiteX31" fmla="*/ 955221 w 2383971"/>
                  <a:gd name="connsiteY31" fmla="*/ 1722664 h 2163536"/>
                  <a:gd name="connsiteX32" fmla="*/ 1061357 w 2383971"/>
                  <a:gd name="connsiteY32" fmla="*/ 1828800 h 2163536"/>
                  <a:gd name="connsiteX33" fmla="*/ 1191985 w 2383971"/>
                  <a:gd name="connsiteY33" fmla="*/ 1943100 h 2163536"/>
                  <a:gd name="connsiteX34" fmla="*/ 1347107 w 2383971"/>
                  <a:gd name="connsiteY34" fmla="*/ 1967593 h 2163536"/>
                  <a:gd name="connsiteX35" fmla="*/ 1526721 w 2383971"/>
                  <a:gd name="connsiteY35" fmla="*/ 2073729 h 2163536"/>
                  <a:gd name="connsiteX36" fmla="*/ 1649185 w 2383971"/>
                  <a:gd name="connsiteY36" fmla="*/ 2139043 h 2163536"/>
                  <a:gd name="connsiteX37" fmla="*/ 1730828 w 2383971"/>
                  <a:gd name="connsiteY37" fmla="*/ 2163536 h 2163536"/>
                  <a:gd name="connsiteX38" fmla="*/ 1836964 w 2383971"/>
                  <a:gd name="connsiteY38" fmla="*/ 2163536 h 2163536"/>
                  <a:gd name="connsiteX39" fmla="*/ 1894114 w 2383971"/>
                  <a:gd name="connsiteY39" fmla="*/ 2049236 h 2163536"/>
                  <a:gd name="connsiteX40" fmla="*/ 2024742 w 2383971"/>
                  <a:gd name="connsiteY40" fmla="*/ 1657350 h 2163536"/>
                  <a:gd name="connsiteX41" fmla="*/ 2204357 w 2383971"/>
                  <a:gd name="connsiteY41" fmla="*/ 840922 h 2163536"/>
                  <a:gd name="connsiteX42" fmla="*/ 2383971 w 2383971"/>
                  <a:gd name="connsiteY42" fmla="*/ 89807 h 2163536"/>
                  <a:gd name="connsiteX43" fmla="*/ 2383971 w 2383971"/>
                  <a:gd name="connsiteY43" fmla="*/ 97972 h 2163536"/>
                  <a:gd name="connsiteX0" fmla="*/ 2024742 w 2383971"/>
                  <a:gd name="connsiteY0" fmla="*/ 57150 h 2163536"/>
                  <a:gd name="connsiteX1" fmla="*/ 1934935 w 2383971"/>
                  <a:gd name="connsiteY1" fmla="*/ 89807 h 2163536"/>
                  <a:gd name="connsiteX2" fmla="*/ 1845128 w 2383971"/>
                  <a:gd name="connsiteY2" fmla="*/ 97972 h 2163536"/>
                  <a:gd name="connsiteX3" fmla="*/ 1828800 w 2383971"/>
                  <a:gd name="connsiteY3" fmla="*/ 81643 h 2163536"/>
                  <a:gd name="connsiteX4" fmla="*/ 1804307 w 2383971"/>
                  <a:gd name="connsiteY4" fmla="*/ 32657 h 2163536"/>
                  <a:gd name="connsiteX5" fmla="*/ 1771650 w 2383971"/>
                  <a:gd name="connsiteY5" fmla="*/ 0 h 2163536"/>
                  <a:gd name="connsiteX6" fmla="*/ 1690007 w 2383971"/>
                  <a:gd name="connsiteY6" fmla="*/ 24493 h 2163536"/>
                  <a:gd name="connsiteX7" fmla="*/ 1543050 w 2383971"/>
                  <a:gd name="connsiteY7" fmla="*/ 48986 h 2163536"/>
                  <a:gd name="connsiteX8" fmla="*/ 1518557 w 2383971"/>
                  <a:gd name="connsiteY8" fmla="*/ 48986 h 2163536"/>
                  <a:gd name="connsiteX9" fmla="*/ 1453242 w 2383971"/>
                  <a:gd name="connsiteY9" fmla="*/ 48986 h 2163536"/>
                  <a:gd name="connsiteX10" fmla="*/ 1387928 w 2383971"/>
                  <a:gd name="connsiteY10" fmla="*/ 73479 h 2163536"/>
                  <a:gd name="connsiteX11" fmla="*/ 1338942 w 2383971"/>
                  <a:gd name="connsiteY11" fmla="*/ 16329 h 2163536"/>
                  <a:gd name="connsiteX12" fmla="*/ 1265464 w 2383971"/>
                  <a:gd name="connsiteY12" fmla="*/ 16329 h 2163536"/>
                  <a:gd name="connsiteX13" fmla="*/ 1069521 w 2383971"/>
                  <a:gd name="connsiteY13" fmla="*/ 48986 h 2163536"/>
                  <a:gd name="connsiteX14" fmla="*/ 971550 w 2383971"/>
                  <a:gd name="connsiteY14" fmla="*/ 81643 h 2163536"/>
                  <a:gd name="connsiteX15" fmla="*/ 865414 w 2383971"/>
                  <a:gd name="connsiteY15" fmla="*/ 130629 h 2163536"/>
                  <a:gd name="connsiteX16" fmla="*/ 816428 w 2383971"/>
                  <a:gd name="connsiteY16" fmla="*/ 146957 h 2163536"/>
                  <a:gd name="connsiteX17" fmla="*/ 718457 w 2383971"/>
                  <a:gd name="connsiteY17" fmla="*/ 155122 h 2163536"/>
                  <a:gd name="connsiteX18" fmla="*/ 677635 w 2383971"/>
                  <a:gd name="connsiteY18" fmla="*/ 204107 h 2163536"/>
                  <a:gd name="connsiteX19" fmla="*/ 555171 w 2383971"/>
                  <a:gd name="connsiteY19" fmla="*/ 261257 h 2163536"/>
                  <a:gd name="connsiteX20" fmla="*/ 391885 w 2383971"/>
                  <a:gd name="connsiteY20" fmla="*/ 342900 h 2163536"/>
                  <a:gd name="connsiteX21" fmla="*/ 220435 w 2383971"/>
                  <a:gd name="connsiteY21" fmla="*/ 391886 h 2163536"/>
                  <a:gd name="connsiteX22" fmla="*/ 163285 w 2383971"/>
                  <a:gd name="connsiteY22" fmla="*/ 473529 h 2163536"/>
                  <a:gd name="connsiteX23" fmla="*/ 65314 w 2383971"/>
                  <a:gd name="connsiteY23" fmla="*/ 538843 h 2163536"/>
                  <a:gd name="connsiteX24" fmla="*/ 16328 w 2383971"/>
                  <a:gd name="connsiteY24" fmla="*/ 612322 h 2163536"/>
                  <a:gd name="connsiteX25" fmla="*/ 0 w 2383971"/>
                  <a:gd name="connsiteY25" fmla="*/ 710293 h 2163536"/>
                  <a:gd name="connsiteX26" fmla="*/ 89807 w 2383971"/>
                  <a:gd name="connsiteY26" fmla="*/ 824593 h 2163536"/>
                  <a:gd name="connsiteX27" fmla="*/ 318407 w 2383971"/>
                  <a:gd name="connsiteY27" fmla="*/ 1028700 h 2163536"/>
                  <a:gd name="connsiteX28" fmla="*/ 481692 w 2383971"/>
                  <a:gd name="connsiteY28" fmla="*/ 1200150 h 2163536"/>
                  <a:gd name="connsiteX29" fmla="*/ 710292 w 2383971"/>
                  <a:gd name="connsiteY29" fmla="*/ 1469572 h 2163536"/>
                  <a:gd name="connsiteX30" fmla="*/ 849085 w 2383971"/>
                  <a:gd name="connsiteY30" fmla="*/ 1624693 h 2163536"/>
                  <a:gd name="connsiteX31" fmla="*/ 955221 w 2383971"/>
                  <a:gd name="connsiteY31" fmla="*/ 1722664 h 2163536"/>
                  <a:gd name="connsiteX32" fmla="*/ 1061357 w 2383971"/>
                  <a:gd name="connsiteY32" fmla="*/ 1828800 h 2163536"/>
                  <a:gd name="connsiteX33" fmla="*/ 1191985 w 2383971"/>
                  <a:gd name="connsiteY33" fmla="*/ 1943100 h 2163536"/>
                  <a:gd name="connsiteX34" fmla="*/ 1347107 w 2383971"/>
                  <a:gd name="connsiteY34" fmla="*/ 1967593 h 2163536"/>
                  <a:gd name="connsiteX35" fmla="*/ 1526721 w 2383971"/>
                  <a:gd name="connsiteY35" fmla="*/ 2073729 h 2163536"/>
                  <a:gd name="connsiteX36" fmla="*/ 1649185 w 2383971"/>
                  <a:gd name="connsiteY36" fmla="*/ 2139043 h 2163536"/>
                  <a:gd name="connsiteX37" fmla="*/ 1730828 w 2383971"/>
                  <a:gd name="connsiteY37" fmla="*/ 2163536 h 2163536"/>
                  <a:gd name="connsiteX38" fmla="*/ 1836964 w 2383971"/>
                  <a:gd name="connsiteY38" fmla="*/ 2163536 h 2163536"/>
                  <a:gd name="connsiteX39" fmla="*/ 1894114 w 2383971"/>
                  <a:gd name="connsiteY39" fmla="*/ 2049236 h 2163536"/>
                  <a:gd name="connsiteX40" fmla="*/ 2024742 w 2383971"/>
                  <a:gd name="connsiteY40" fmla="*/ 1657350 h 2163536"/>
                  <a:gd name="connsiteX41" fmla="*/ 2204357 w 2383971"/>
                  <a:gd name="connsiteY41" fmla="*/ 840922 h 2163536"/>
                  <a:gd name="connsiteX42" fmla="*/ 2383971 w 2383971"/>
                  <a:gd name="connsiteY42" fmla="*/ 89807 h 2163536"/>
                  <a:gd name="connsiteX43" fmla="*/ 2383971 w 2383971"/>
                  <a:gd name="connsiteY43" fmla="*/ 97972 h 2163536"/>
                  <a:gd name="connsiteX44" fmla="*/ 2375807 w 2383971"/>
                  <a:gd name="connsiteY44" fmla="*/ 106136 h 2163536"/>
                  <a:gd name="connsiteX0" fmla="*/ 2024742 w 2383971"/>
                  <a:gd name="connsiteY0" fmla="*/ 57150 h 2163536"/>
                  <a:gd name="connsiteX1" fmla="*/ 1934935 w 2383971"/>
                  <a:gd name="connsiteY1" fmla="*/ 89807 h 2163536"/>
                  <a:gd name="connsiteX2" fmla="*/ 1845128 w 2383971"/>
                  <a:gd name="connsiteY2" fmla="*/ 97972 h 2163536"/>
                  <a:gd name="connsiteX3" fmla="*/ 1828800 w 2383971"/>
                  <a:gd name="connsiteY3" fmla="*/ 81643 h 2163536"/>
                  <a:gd name="connsiteX4" fmla="*/ 1804307 w 2383971"/>
                  <a:gd name="connsiteY4" fmla="*/ 32657 h 2163536"/>
                  <a:gd name="connsiteX5" fmla="*/ 1771650 w 2383971"/>
                  <a:gd name="connsiteY5" fmla="*/ 0 h 2163536"/>
                  <a:gd name="connsiteX6" fmla="*/ 1690007 w 2383971"/>
                  <a:gd name="connsiteY6" fmla="*/ 24493 h 2163536"/>
                  <a:gd name="connsiteX7" fmla="*/ 1543050 w 2383971"/>
                  <a:gd name="connsiteY7" fmla="*/ 48986 h 2163536"/>
                  <a:gd name="connsiteX8" fmla="*/ 1518557 w 2383971"/>
                  <a:gd name="connsiteY8" fmla="*/ 48986 h 2163536"/>
                  <a:gd name="connsiteX9" fmla="*/ 1453242 w 2383971"/>
                  <a:gd name="connsiteY9" fmla="*/ 48986 h 2163536"/>
                  <a:gd name="connsiteX10" fmla="*/ 1387928 w 2383971"/>
                  <a:gd name="connsiteY10" fmla="*/ 73479 h 2163536"/>
                  <a:gd name="connsiteX11" fmla="*/ 1338942 w 2383971"/>
                  <a:gd name="connsiteY11" fmla="*/ 16329 h 2163536"/>
                  <a:gd name="connsiteX12" fmla="*/ 1265464 w 2383971"/>
                  <a:gd name="connsiteY12" fmla="*/ 16329 h 2163536"/>
                  <a:gd name="connsiteX13" fmla="*/ 1069521 w 2383971"/>
                  <a:gd name="connsiteY13" fmla="*/ 48986 h 2163536"/>
                  <a:gd name="connsiteX14" fmla="*/ 971550 w 2383971"/>
                  <a:gd name="connsiteY14" fmla="*/ 81643 h 2163536"/>
                  <a:gd name="connsiteX15" fmla="*/ 865414 w 2383971"/>
                  <a:gd name="connsiteY15" fmla="*/ 130629 h 2163536"/>
                  <a:gd name="connsiteX16" fmla="*/ 816428 w 2383971"/>
                  <a:gd name="connsiteY16" fmla="*/ 146957 h 2163536"/>
                  <a:gd name="connsiteX17" fmla="*/ 718457 w 2383971"/>
                  <a:gd name="connsiteY17" fmla="*/ 155122 h 2163536"/>
                  <a:gd name="connsiteX18" fmla="*/ 677635 w 2383971"/>
                  <a:gd name="connsiteY18" fmla="*/ 204107 h 2163536"/>
                  <a:gd name="connsiteX19" fmla="*/ 555171 w 2383971"/>
                  <a:gd name="connsiteY19" fmla="*/ 261257 h 2163536"/>
                  <a:gd name="connsiteX20" fmla="*/ 391885 w 2383971"/>
                  <a:gd name="connsiteY20" fmla="*/ 342900 h 2163536"/>
                  <a:gd name="connsiteX21" fmla="*/ 220435 w 2383971"/>
                  <a:gd name="connsiteY21" fmla="*/ 391886 h 2163536"/>
                  <a:gd name="connsiteX22" fmla="*/ 163285 w 2383971"/>
                  <a:gd name="connsiteY22" fmla="*/ 473529 h 2163536"/>
                  <a:gd name="connsiteX23" fmla="*/ 65314 w 2383971"/>
                  <a:gd name="connsiteY23" fmla="*/ 538843 h 2163536"/>
                  <a:gd name="connsiteX24" fmla="*/ 16328 w 2383971"/>
                  <a:gd name="connsiteY24" fmla="*/ 612322 h 2163536"/>
                  <a:gd name="connsiteX25" fmla="*/ 0 w 2383971"/>
                  <a:gd name="connsiteY25" fmla="*/ 710293 h 2163536"/>
                  <a:gd name="connsiteX26" fmla="*/ 89807 w 2383971"/>
                  <a:gd name="connsiteY26" fmla="*/ 824593 h 2163536"/>
                  <a:gd name="connsiteX27" fmla="*/ 318407 w 2383971"/>
                  <a:gd name="connsiteY27" fmla="*/ 1028700 h 2163536"/>
                  <a:gd name="connsiteX28" fmla="*/ 481692 w 2383971"/>
                  <a:gd name="connsiteY28" fmla="*/ 1200150 h 2163536"/>
                  <a:gd name="connsiteX29" fmla="*/ 710292 w 2383971"/>
                  <a:gd name="connsiteY29" fmla="*/ 1469572 h 2163536"/>
                  <a:gd name="connsiteX30" fmla="*/ 849085 w 2383971"/>
                  <a:gd name="connsiteY30" fmla="*/ 1624693 h 2163536"/>
                  <a:gd name="connsiteX31" fmla="*/ 955221 w 2383971"/>
                  <a:gd name="connsiteY31" fmla="*/ 1722664 h 2163536"/>
                  <a:gd name="connsiteX32" fmla="*/ 1061357 w 2383971"/>
                  <a:gd name="connsiteY32" fmla="*/ 1828800 h 2163536"/>
                  <a:gd name="connsiteX33" fmla="*/ 1191985 w 2383971"/>
                  <a:gd name="connsiteY33" fmla="*/ 1943100 h 2163536"/>
                  <a:gd name="connsiteX34" fmla="*/ 1347107 w 2383971"/>
                  <a:gd name="connsiteY34" fmla="*/ 1967593 h 2163536"/>
                  <a:gd name="connsiteX35" fmla="*/ 1526721 w 2383971"/>
                  <a:gd name="connsiteY35" fmla="*/ 2073729 h 2163536"/>
                  <a:gd name="connsiteX36" fmla="*/ 1649185 w 2383971"/>
                  <a:gd name="connsiteY36" fmla="*/ 2139043 h 2163536"/>
                  <a:gd name="connsiteX37" fmla="*/ 1730828 w 2383971"/>
                  <a:gd name="connsiteY37" fmla="*/ 2163536 h 2163536"/>
                  <a:gd name="connsiteX38" fmla="*/ 1836964 w 2383971"/>
                  <a:gd name="connsiteY38" fmla="*/ 2163536 h 2163536"/>
                  <a:gd name="connsiteX39" fmla="*/ 1894114 w 2383971"/>
                  <a:gd name="connsiteY39" fmla="*/ 2049236 h 2163536"/>
                  <a:gd name="connsiteX40" fmla="*/ 2024742 w 2383971"/>
                  <a:gd name="connsiteY40" fmla="*/ 1657350 h 2163536"/>
                  <a:gd name="connsiteX41" fmla="*/ 2204357 w 2383971"/>
                  <a:gd name="connsiteY41" fmla="*/ 840922 h 2163536"/>
                  <a:gd name="connsiteX42" fmla="*/ 2383971 w 2383971"/>
                  <a:gd name="connsiteY42" fmla="*/ 89807 h 2163536"/>
                  <a:gd name="connsiteX43" fmla="*/ 2383971 w 2383971"/>
                  <a:gd name="connsiteY43" fmla="*/ 97972 h 2163536"/>
                  <a:gd name="connsiteX44" fmla="*/ 2106386 w 2383971"/>
                  <a:gd name="connsiteY44" fmla="*/ 48986 h 2163536"/>
                  <a:gd name="connsiteX0" fmla="*/ 2024742 w 2383971"/>
                  <a:gd name="connsiteY0" fmla="*/ 57150 h 2163536"/>
                  <a:gd name="connsiteX1" fmla="*/ 1934935 w 2383971"/>
                  <a:gd name="connsiteY1" fmla="*/ 89807 h 2163536"/>
                  <a:gd name="connsiteX2" fmla="*/ 1845128 w 2383971"/>
                  <a:gd name="connsiteY2" fmla="*/ 97972 h 2163536"/>
                  <a:gd name="connsiteX3" fmla="*/ 1828800 w 2383971"/>
                  <a:gd name="connsiteY3" fmla="*/ 81643 h 2163536"/>
                  <a:gd name="connsiteX4" fmla="*/ 1804307 w 2383971"/>
                  <a:gd name="connsiteY4" fmla="*/ 32657 h 2163536"/>
                  <a:gd name="connsiteX5" fmla="*/ 1771650 w 2383971"/>
                  <a:gd name="connsiteY5" fmla="*/ 0 h 2163536"/>
                  <a:gd name="connsiteX6" fmla="*/ 1690007 w 2383971"/>
                  <a:gd name="connsiteY6" fmla="*/ 24493 h 2163536"/>
                  <a:gd name="connsiteX7" fmla="*/ 1543050 w 2383971"/>
                  <a:gd name="connsiteY7" fmla="*/ 48986 h 2163536"/>
                  <a:gd name="connsiteX8" fmla="*/ 1518557 w 2383971"/>
                  <a:gd name="connsiteY8" fmla="*/ 48986 h 2163536"/>
                  <a:gd name="connsiteX9" fmla="*/ 1453242 w 2383971"/>
                  <a:gd name="connsiteY9" fmla="*/ 48986 h 2163536"/>
                  <a:gd name="connsiteX10" fmla="*/ 1387928 w 2383971"/>
                  <a:gd name="connsiteY10" fmla="*/ 73479 h 2163536"/>
                  <a:gd name="connsiteX11" fmla="*/ 1338942 w 2383971"/>
                  <a:gd name="connsiteY11" fmla="*/ 16329 h 2163536"/>
                  <a:gd name="connsiteX12" fmla="*/ 1265464 w 2383971"/>
                  <a:gd name="connsiteY12" fmla="*/ 16329 h 2163536"/>
                  <a:gd name="connsiteX13" fmla="*/ 1069521 w 2383971"/>
                  <a:gd name="connsiteY13" fmla="*/ 48986 h 2163536"/>
                  <a:gd name="connsiteX14" fmla="*/ 971550 w 2383971"/>
                  <a:gd name="connsiteY14" fmla="*/ 81643 h 2163536"/>
                  <a:gd name="connsiteX15" fmla="*/ 865414 w 2383971"/>
                  <a:gd name="connsiteY15" fmla="*/ 130629 h 2163536"/>
                  <a:gd name="connsiteX16" fmla="*/ 816428 w 2383971"/>
                  <a:gd name="connsiteY16" fmla="*/ 146957 h 2163536"/>
                  <a:gd name="connsiteX17" fmla="*/ 718457 w 2383971"/>
                  <a:gd name="connsiteY17" fmla="*/ 155122 h 2163536"/>
                  <a:gd name="connsiteX18" fmla="*/ 677635 w 2383971"/>
                  <a:gd name="connsiteY18" fmla="*/ 204107 h 2163536"/>
                  <a:gd name="connsiteX19" fmla="*/ 555171 w 2383971"/>
                  <a:gd name="connsiteY19" fmla="*/ 261257 h 2163536"/>
                  <a:gd name="connsiteX20" fmla="*/ 391885 w 2383971"/>
                  <a:gd name="connsiteY20" fmla="*/ 342900 h 2163536"/>
                  <a:gd name="connsiteX21" fmla="*/ 220435 w 2383971"/>
                  <a:gd name="connsiteY21" fmla="*/ 391886 h 2163536"/>
                  <a:gd name="connsiteX22" fmla="*/ 163285 w 2383971"/>
                  <a:gd name="connsiteY22" fmla="*/ 473529 h 2163536"/>
                  <a:gd name="connsiteX23" fmla="*/ 65314 w 2383971"/>
                  <a:gd name="connsiteY23" fmla="*/ 538843 h 2163536"/>
                  <a:gd name="connsiteX24" fmla="*/ 16328 w 2383971"/>
                  <a:gd name="connsiteY24" fmla="*/ 612322 h 2163536"/>
                  <a:gd name="connsiteX25" fmla="*/ 0 w 2383971"/>
                  <a:gd name="connsiteY25" fmla="*/ 710293 h 2163536"/>
                  <a:gd name="connsiteX26" fmla="*/ 89807 w 2383971"/>
                  <a:gd name="connsiteY26" fmla="*/ 824593 h 2163536"/>
                  <a:gd name="connsiteX27" fmla="*/ 318407 w 2383971"/>
                  <a:gd name="connsiteY27" fmla="*/ 1028700 h 2163536"/>
                  <a:gd name="connsiteX28" fmla="*/ 481692 w 2383971"/>
                  <a:gd name="connsiteY28" fmla="*/ 1200150 h 2163536"/>
                  <a:gd name="connsiteX29" fmla="*/ 710292 w 2383971"/>
                  <a:gd name="connsiteY29" fmla="*/ 1469572 h 2163536"/>
                  <a:gd name="connsiteX30" fmla="*/ 849085 w 2383971"/>
                  <a:gd name="connsiteY30" fmla="*/ 1624693 h 2163536"/>
                  <a:gd name="connsiteX31" fmla="*/ 955221 w 2383971"/>
                  <a:gd name="connsiteY31" fmla="*/ 1722664 h 2163536"/>
                  <a:gd name="connsiteX32" fmla="*/ 1061357 w 2383971"/>
                  <a:gd name="connsiteY32" fmla="*/ 1828800 h 2163536"/>
                  <a:gd name="connsiteX33" fmla="*/ 1191985 w 2383971"/>
                  <a:gd name="connsiteY33" fmla="*/ 1943100 h 2163536"/>
                  <a:gd name="connsiteX34" fmla="*/ 1347107 w 2383971"/>
                  <a:gd name="connsiteY34" fmla="*/ 1967593 h 2163536"/>
                  <a:gd name="connsiteX35" fmla="*/ 1526721 w 2383971"/>
                  <a:gd name="connsiteY35" fmla="*/ 2073729 h 2163536"/>
                  <a:gd name="connsiteX36" fmla="*/ 1649185 w 2383971"/>
                  <a:gd name="connsiteY36" fmla="*/ 2139043 h 2163536"/>
                  <a:gd name="connsiteX37" fmla="*/ 1730828 w 2383971"/>
                  <a:gd name="connsiteY37" fmla="*/ 2163536 h 2163536"/>
                  <a:gd name="connsiteX38" fmla="*/ 1836964 w 2383971"/>
                  <a:gd name="connsiteY38" fmla="*/ 2163536 h 2163536"/>
                  <a:gd name="connsiteX39" fmla="*/ 1894114 w 2383971"/>
                  <a:gd name="connsiteY39" fmla="*/ 2049236 h 2163536"/>
                  <a:gd name="connsiteX40" fmla="*/ 2024742 w 2383971"/>
                  <a:gd name="connsiteY40" fmla="*/ 1657350 h 2163536"/>
                  <a:gd name="connsiteX41" fmla="*/ 2204357 w 2383971"/>
                  <a:gd name="connsiteY41" fmla="*/ 840922 h 2163536"/>
                  <a:gd name="connsiteX42" fmla="*/ 2383971 w 2383971"/>
                  <a:gd name="connsiteY42" fmla="*/ 89807 h 2163536"/>
                  <a:gd name="connsiteX43" fmla="*/ 2383971 w 2383971"/>
                  <a:gd name="connsiteY43" fmla="*/ 97972 h 2163536"/>
                  <a:gd name="connsiteX44" fmla="*/ 2024743 w 2383971"/>
                  <a:gd name="connsiteY44" fmla="*/ 40822 h 2163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83971" h="2163536">
                    <a:moveTo>
                      <a:pt x="2024742" y="57150"/>
                    </a:moveTo>
                    <a:lnTo>
                      <a:pt x="1934935" y="89807"/>
                    </a:lnTo>
                    <a:lnTo>
                      <a:pt x="1845128" y="97972"/>
                    </a:lnTo>
                    <a:lnTo>
                      <a:pt x="1828800" y="81643"/>
                    </a:lnTo>
                    <a:lnTo>
                      <a:pt x="1804307" y="32657"/>
                    </a:lnTo>
                    <a:lnTo>
                      <a:pt x="1771650" y="0"/>
                    </a:lnTo>
                    <a:lnTo>
                      <a:pt x="1690007" y="24493"/>
                    </a:lnTo>
                    <a:lnTo>
                      <a:pt x="1543050" y="48986"/>
                    </a:lnTo>
                    <a:lnTo>
                      <a:pt x="1518557" y="48986"/>
                    </a:lnTo>
                    <a:lnTo>
                      <a:pt x="1453242" y="48986"/>
                    </a:lnTo>
                    <a:lnTo>
                      <a:pt x="1387928" y="73479"/>
                    </a:lnTo>
                    <a:lnTo>
                      <a:pt x="1338942" y="16329"/>
                    </a:lnTo>
                    <a:lnTo>
                      <a:pt x="1265464" y="16329"/>
                    </a:lnTo>
                    <a:lnTo>
                      <a:pt x="1069521" y="48986"/>
                    </a:lnTo>
                    <a:lnTo>
                      <a:pt x="971550" y="81643"/>
                    </a:lnTo>
                    <a:lnTo>
                      <a:pt x="865414" y="130629"/>
                    </a:lnTo>
                    <a:lnTo>
                      <a:pt x="816428" y="146957"/>
                    </a:lnTo>
                    <a:lnTo>
                      <a:pt x="718457" y="155122"/>
                    </a:lnTo>
                    <a:lnTo>
                      <a:pt x="677635" y="204107"/>
                    </a:lnTo>
                    <a:lnTo>
                      <a:pt x="555171" y="261257"/>
                    </a:lnTo>
                    <a:lnTo>
                      <a:pt x="391885" y="342900"/>
                    </a:lnTo>
                    <a:lnTo>
                      <a:pt x="220435" y="391886"/>
                    </a:lnTo>
                    <a:lnTo>
                      <a:pt x="163285" y="473529"/>
                    </a:lnTo>
                    <a:lnTo>
                      <a:pt x="65314" y="538843"/>
                    </a:lnTo>
                    <a:lnTo>
                      <a:pt x="16328" y="612322"/>
                    </a:lnTo>
                    <a:lnTo>
                      <a:pt x="0" y="710293"/>
                    </a:lnTo>
                    <a:lnTo>
                      <a:pt x="89807" y="824593"/>
                    </a:lnTo>
                    <a:lnTo>
                      <a:pt x="318407" y="1028700"/>
                    </a:lnTo>
                    <a:lnTo>
                      <a:pt x="481692" y="1200150"/>
                    </a:lnTo>
                    <a:lnTo>
                      <a:pt x="710292" y="1469572"/>
                    </a:lnTo>
                    <a:lnTo>
                      <a:pt x="849085" y="1624693"/>
                    </a:lnTo>
                    <a:lnTo>
                      <a:pt x="955221" y="1722664"/>
                    </a:lnTo>
                    <a:lnTo>
                      <a:pt x="1061357" y="1828800"/>
                    </a:lnTo>
                    <a:lnTo>
                      <a:pt x="1191985" y="1943100"/>
                    </a:lnTo>
                    <a:lnTo>
                      <a:pt x="1347107" y="1967593"/>
                    </a:lnTo>
                    <a:lnTo>
                      <a:pt x="1526721" y="2073729"/>
                    </a:lnTo>
                    <a:lnTo>
                      <a:pt x="1649185" y="2139043"/>
                    </a:lnTo>
                    <a:lnTo>
                      <a:pt x="1730828" y="2163536"/>
                    </a:lnTo>
                    <a:lnTo>
                      <a:pt x="1836964" y="2163536"/>
                    </a:lnTo>
                    <a:lnTo>
                      <a:pt x="1894114" y="2049236"/>
                    </a:lnTo>
                    <a:lnTo>
                      <a:pt x="2024742" y="1657350"/>
                    </a:lnTo>
                    <a:lnTo>
                      <a:pt x="2204357" y="840922"/>
                    </a:lnTo>
                    <a:lnTo>
                      <a:pt x="2383971" y="89807"/>
                    </a:lnTo>
                    <a:lnTo>
                      <a:pt x="2383971" y="97972"/>
                    </a:lnTo>
                    <a:cubicBezTo>
                      <a:pt x="2382610" y="100693"/>
                      <a:pt x="2026444" y="39121"/>
                      <a:pt x="2024743" y="40822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8"/>
              <p:cNvSpPr/>
              <p:nvPr/>
            </p:nvSpPr>
            <p:spPr bwMode="auto">
              <a:xfrm>
                <a:off x="3012621" y="3657600"/>
                <a:ext cx="1779815" cy="2228850"/>
              </a:xfrm>
              <a:custGeom>
                <a:avLst/>
                <a:gdLst>
                  <a:gd name="connsiteX0" fmla="*/ 530679 w 1779815"/>
                  <a:gd name="connsiteY0" fmla="*/ 40821 h 2228850"/>
                  <a:gd name="connsiteX1" fmla="*/ 489858 w 1779815"/>
                  <a:gd name="connsiteY1" fmla="*/ 0 h 2228850"/>
                  <a:gd name="connsiteX2" fmla="*/ 0 w 1779815"/>
                  <a:gd name="connsiteY2" fmla="*/ 2065564 h 2228850"/>
                  <a:gd name="connsiteX3" fmla="*/ 1779815 w 1779815"/>
                  <a:gd name="connsiteY3" fmla="*/ 2228850 h 2228850"/>
                  <a:gd name="connsiteX4" fmla="*/ 1779815 w 1779815"/>
                  <a:gd name="connsiteY4" fmla="*/ 222885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815" h="2228850">
                    <a:moveTo>
                      <a:pt x="530679" y="40821"/>
                    </a:moveTo>
                    <a:lnTo>
                      <a:pt x="489858" y="0"/>
                    </a:lnTo>
                    <a:lnTo>
                      <a:pt x="0" y="2065564"/>
                    </a:lnTo>
                    <a:lnTo>
                      <a:pt x="1779815" y="2228850"/>
                    </a:lnTo>
                    <a:lnTo>
                      <a:pt x="1779815" y="222885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 39"/>
              <p:cNvSpPr/>
              <p:nvPr/>
            </p:nvSpPr>
            <p:spPr bwMode="auto">
              <a:xfrm>
                <a:off x="-106136" y="4261757"/>
                <a:ext cx="4865915" cy="1714500"/>
              </a:xfrm>
              <a:custGeom>
                <a:avLst/>
                <a:gdLst>
                  <a:gd name="connsiteX0" fmla="*/ 4865915 w 4865915"/>
                  <a:gd name="connsiteY0" fmla="*/ 1714500 h 1714500"/>
                  <a:gd name="connsiteX1" fmla="*/ 3126922 w 4865915"/>
                  <a:gd name="connsiteY1" fmla="*/ 1583872 h 1714500"/>
                  <a:gd name="connsiteX2" fmla="*/ 3012622 w 4865915"/>
                  <a:gd name="connsiteY2" fmla="*/ 1600200 h 1714500"/>
                  <a:gd name="connsiteX3" fmla="*/ 2955472 w 4865915"/>
                  <a:gd name="connsiteY3" fmla="*/ 1567543 h 1714500"/>
                  <a:gd name="connsiteX4" fmla="*/ 2784022 w 4865915"/>
                  <a:gd name="connsiteY4" fmla="*/ 1543050 h 1714500"/>
                  <a:gd name="connsiteX5" fmla="*/ 2645229 w 4865915"/>
                  <a:gd name="connsiteY5" fmla="*/ 1510393 h 1714500"/>
                  <a:gd name="connsiteX6" fmla="*/ 2449286 w 4865915"/>
                  <a:gd name="connsiteY6" fmla="*/ 1436914 h 1714500"/>
                  <a:gd name="connsiteX7" fmla="*/ 2367643 w 4865915"/>
                  <a:gd name="connsiteY7" fmla="*/ 1363436 h 1714500"/>
                  <a:gd name="connsiteX8" fmla="*/ 2261507 w 4865915"/>
                  <a:gd name="connsiteY8" fmla="*/ 1281793 h 1714500"/>
                  <a:gd name="connsiteX9" fmla="*/ 2147207 w 4865915"/>
                  <a:gd name="connsiteY9" fmla="*/ 1208314 h 1714500"/>
                  <a:gd name="connsiteX10" fmla="*/ 1983922 w 4865915"/>
                  <a:gd name="connsiteY10" fmla="*/ 1020536 h 1714500"/>
                  <a:gd name="connsiteX11" fmla="*/ 1747157 w 4865915"/>
                  <a:gd name="connsiteY11" fmla="*/ 775607 h 1714500"/>
                  <a:gd name="connsiteX12" fmla="*/ 1616529 w 4865915"/>
                  <a:gd name="connsiteY12" fmla="*/ 620486 h 1714500"/>
                  <a:gd name="connsiteX13" fmla="*/ 1469572 w 4865915"/>
                  <a:gd name="connsiteY13" fmla="*/ 481693 h 1714500"/>
                  <a:gd name="connsiteX14" fmla="*/ 1330779 w 4865915"/>
                  <a:gd name="connsiteY14" fmla="*/ 326572 h 1714500"/>
                  <a:gd name="connsiteX15" fmla="*/ 1183822 w 4865915"/>
                  <a:gd name="connsiteY15" fmla="*/ 187779 h 1714500"/>
                  <a:gd name="connsiteX16" fmla="*/ 1085850 w 4865915"/>
                  <a:gd name="connsiteY16" fmla="*/ 65314 h 1714500"/>
                  <a:gd name="connsiteX17" fmla="*/ 1004207 w 4865915"/>
                  <a:gd name="connsiteY17" fmla="*/ 0 h 1714500"/>
                  <a:gd name="connsiteX18" fmla="*/ 906236 w 4865915"/>
                  <a:gd name="connsiteY18" fmla="*/ 0 h 1714500"/>
                  <a:gd name="connsiteX19" fmla="*/ 636815 w 4865915"/>
                  <a:gd name="connsiteY19" fmla="*/ 122464 h 1714500"/>
                  <a:gd name="connsiteX20" fmla="*/ 465365 w 4865915"/>
                  <a:gd name="connsiteY20" fmla="*/ 293914 h 1714500"/>
                  <a:gd name="connsiteX21" fmla="*/ 228600 w 4865915"/>
                  <a:gd name="connsiteY21" fmla="*/ 408214 h 1714500"/>
                  <a:gd name="connsiteX22" fmla="*/ 65315 w 4865915"/>
                  <a:gd name="connsiteY22" fmla="*/ 514350 h 1714500"/>
                  <a:gd name="connsiteX23" fmla="*/ 0 w 4865915"/>
                  <a:gd name="connsiteY23" fmla="*/ 620486 h 1714500"/>
                  <a:gd name="connsiteX0" fmla="*/ 4865915 w 4865915"/>
                  <a:gd name="connsiteY0" fmla="*/ 1714500 h 1714500"/>
                  <a:gd name="connsiteX1" fmla="*/ 3126922 w 4865915"/>
                  <a:gd name="connsiteY1" fmla="*/ 1583872 h 1714500"/>
                  <a:gd name="connsiteX2" fmla="*/ 3012622 w 4865915"/>
                  <a:gd name="connsiteY2" fmla="*/ 1600200 h 1714500"/>
                  <a:gd name="connsiteX3" fmla="*/ 2955472 w 4865915"/>
                  <a:gd name="connsiteY3" fmla="*/ 1567543 h 1714500"/>
                  <a:gd name="connsiteX4" fmla="*/ 2784022 w 4865915"/>
                  <a:gd name="connsiteY4" fmla="*/ 1543050 h 1714500"/>
                  <a:gd name="connsiteX5" fmla="*/ 2645229 w 4865915"/>
                  <a:gd name="connsiteY5" fmla="*/ 1510393 h 1714500"/>
                  <a:gd name="connsiteX6" fmla="*/ 2449286 w 4865915"/>
                  <a:gd name="connsiteY6" fmla="*/ 1436914 h 1714500"/>
                  <a:gd name="connsiteX7" fmla="*/ 2367643 w 4865915"/>
                  <a:gd name="connsiteY7" fmla="*/ 1363436 h 1714500"/>
                  <a:gd name="connsiteX8" fmla="*/ 2261507 w 4865915"/>
                  <a:gd name="connsiteY8" fmla="*/ 1281793 h 1714500"/>
                  <a:gd name="connsiteX9" fmla="*/ 2147207 w 4865915"/>
                  <a:gd name="connsiteY9" fmla="*/ 1208314 h 1714500"/>
                  <a:gd name="connsiteX10" fmla="*/ 1983922 w 4865915"/>
                  <a:gd name="connsiteY10" fmla="*/ 1020536 h 1714500"/>
                  <a:gd name="connsiteX11" fmla="*/ 1747157 w 4865915"/>
                  <a:gd name="connsiteY11" fmla="*/ 775607 h 1714500"/>
                  <a:gd name="connsiteX12" fmla="*/ 1616529 w 4865915"/>
                  <a:gd name="connsiteY12" fmla="*/ 620486 h 1714500"/>
                  <a:gd name="connsiteX13" fmla="*/ 1469572 w 4865915"/>
                  <a:gd name="connsiteY13" fmla="*/ 481693 h 1714500"/>
                  <a:gd name="connsiteX14" fmla="*/ 1330779 w 4865915"/>
                  <a:gd name="connsiteY14" fmla="*/ 326572 h 1714500"/>
                  <a:gd name="connsiteX15" fmla="*/ 1183822 w 4865915"/>
                  <a:gd name="connsiteY15" fmla="*/ 187779 h 1714500"/>
                  <a:gd name="connsiteX16" fmla="*/ 1085850 w 4865915"/>
                  <a:gd name="connsiteY16" fmla="*/ 65314 h 1714500"/>
                  <a:gd name="connsiteX17" fmla="*/ 1004207 w 4865915"/>
                  <a:gd name="connsiteY17" fmla="*/ 0 h 1714500"/>
                  <a:gd name="connsiteX18" fmla="*/ 906236 w 4865915"/>
                  <a:gd name="connsiteY18" fmla="*/ 0 h 1714500"/>
                  <a:gd name="connsiteX19" fmla="*/ 702129 w 4865915"/>
                  <a:gd name="connsiteY19" fmla="*/ 163286 h 1714500"/>
                  <a:gd name="connsiteX20" fmla="*/ 465365 w 4865915"/>
                  <a:gd name="connsiteY20" fmla="*/ 293914 h 1714500"/>
                  <a:gd name="connsiteX21" fmla="*/ 228600 w 4865915"/>
                  <a:gd name="connsiteY21" fmla="*/ 408214 h 1714500"/>
                  <a:gd name="connsiteX22" fmla="*/ 65315 w 4865915"/>
                  <a:gd name="connsiteY22" fmla="*/ 514350 h 1714500"/>
                  <a:gd name="connsiteX23" fmla="*/ 0 w 4865915"/>
                  <a:gd name="connsiteY23" fmla="*/ 620486 h 17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5915" h="1714500">
                    <a:moveTo>
                      <a:pt x="4865915" y="1714500"/>
                    </a:moveTo>
                    <a:lnTo>
                      <a:pt x="3126922" y="1583872"/>
                    </a:lnTo>
                    <a:lnTo>
                      <a:pt x="3012622" y="1600200"/>
                    </a:lnTo>
                    <a:lnTo>
                      <a:pt x="2955472" y="1567543"/>
                    </a:lnTo>
                    <a:lnTo>
                      <a:pt x="2784022" y="1543050"/>
                    </a:lnTo>
                    <a:lnTo>
                      <a:pt x="2645229" y="1510393"/>
                    </a:lnTo>
                    <a:lnTo>
                      <a:pt x="2449286" y="1436914"/>
                    </a:lnTo>
                    <a:lnTo>
                      <a:pt x="2367643" y="1363436"/>
                    </a:lnTo>
                    <a:lnTo>
                      <a:pt x="2261507" y="1281793"/>
                    </a:lnTo>
                    <a:lnTo>
                      <a:pt x="2147207" y="1208314"/>
                    </a:lnTo>
                    <a:lnTo>
                      <a:pt x="1983922" y="1020536"/>
                    </a:lnTo>
                    <a:lnTo>
                      <a:pt x="1747157" y="775607"/>
                    </a:lnTo>
                    <a:lnTo>
                      <a:pt x="1616529" y="620486"/>
                    </a:lnTo>
                    <a:lnTo>
                      <a:pt x="1469572" y="481693"/>
                    </a:lnTo>
                    <a:lnTo>
                      <a:pt x="1330779" y="326572"/>
                    </a:lnTo>
                    <a:lnTo>
                      <a:pt x="1183822" y="187779"/>
                    </a:lnTo>
                    <a:lnTo>
                      <a:pt x="1085850" y="65314"/>
                    </a:lnTo>
                    <a:lnTo>
                      <a:pt x="1004207" y="0"/>
                    </a:lnTo>
                    <a:lnTo>
                      <a:pt x="906236" y="0"/>
                    </a:lnTo>
                    <a:lnTo>
                      <a:pt x="702129" y="163286"/>
                    </a:lnTo>
                    <a:lnTo>
                      <a:pt x="465365" y="293914"/>
                    </a:lnTo>
                    <a:lnTo>
                      <a:pt x="228600" y="408214"/>
                    </a:lnTo>
                    <a:lnTo>
                      <a:pt x="65315" y="514350"/>
                    </a:lnTo>
                    <a:lnTo>
                      <a:pt x="0" y="62048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 bwMode="auto">
              <a:xfrm>
                <a:off x="-89807" y="3077936"/>
                <a:ext cx="5265964" cy="979714"/>
              </a:xfrm>
              <a:custGeom>
                <a:avLst/>
                <a:gdLst>
                  <a:gd name="connsiteX0" fmla="*/ 5265964 w 5265964"/>
                  <a:gd name="connsiteY0" fmla="*/ 604157 h 979714"/>
                  <a:gd name="connsiteX1" fmla="*/ 5257800 w 5265964"/>
                  <a:gd name="connsiteY1" fmla="*/ 661307 h 979714"/>
                  <a:gd name="connsiteX2" fmla="*/ 5208814 w 5265964"/>
                  <a:gd name="connsiteY2" fmla="*/ 718457 h 979714"/>
                  <a:gd name="connsiteX3" fmla="*/ 5119007 w 5265964"/>
                  <a:gd name="connsiteY3" fmla="*/ 726621 h 979714"/>
                  <a:gd name="connsiteX4" fmla="*/ 4988378 w 5265964"/>
                  <a:gd name="connsiteY4" fmla="*/ 693964 h 979714"/>
                  <a:gd name="connsiteX5" fmla="*/ 4776107 w 5265964"/>
                  <a:gd name="connsiteY5" fmla="*/ 685800 h 979714"/>
                  <a:gd name="connsiteX6" fmla="*/ 4514850 w 5265964"/>
                  <a:gd name="connsiteY6" fmla="*/ 628650 h 979714"/>
                  <a:gd name="connsiteX7" fmla="*/ 4278086 w 5265964"/>
                  <a:gd name="connsiteY7" fmla="*/ 628650 h 979714"/>
                  <a:gd name="connsiteX8" fmla="*/ 3992336 w 5265964"/>
                  <a:gd name="connsiteY8" fmla="*/ 579664 h 979714"/>
                  <a:gd name="connsiteX9" fmla="*/ 3763736 w 5265964"/>
                  <a:gd name="connsiteY9" fmla="*/ 555171 h 979714"/>
                  <a:gd name="connsiteX10" fmla="*/ 3624943 w 5265964"/>
                  <a:gd name="connsiteY10" fmla="*/ 514350 h 979714"/>
                  <a:gd name="connsiteX11" fmla="*/ 3388178 w 5265964"/>
                  <a:gd name="connsiteY11" fmla="*/ 473528 h 979714"/>
                  <a:gd name="connsiteX12" fmla="*/ 3175907 w 5265964"/>
                  <a:gd name="connsiteY12" fmla="*/ 449035 h 979714"/>
                  <a:gd name="connsiteX13" fmla="*/ 3020786 w 5265964"/>
                  <a:gd name="connsiteY13" fmla="*/ 424543 h 979714"/>
                  <a:gd name="connsiteX14" fmla="*/ 2743200 w 5265964"/>
                  <a:gd name="connsiteY14" fmla="*/ 400050 h 979714"/>
                  <a:gd name="connsiteX15" fmla="*/ 2637064 w 5265964"/>
                  <a:gd name="connsiteY15" fmla="*/ 400050 h 979714"/>
                  <a:gd name="connsiteX16" fmla="*/ 2490107 w 5265964"/>
                  <a:gd name="connsiteY16" fmla="*/ 400050 h 979714"/>
                  <a:gd name="connsiteX17" fmla="*/ 2212521 w 5265964"/>
                  <a:gd name="connsiteY17" fmla="*/ 457200 h 979714"/>
                  <a:gd name="connsiteX18" fmla="*/ 1992086 w 5265964"/>
                  <a:gd name="connsiteY18" fmla="*/ 522514 h 979714"/>
                  <a:gd name="connsiteX19" fmla="*/ 1861457 w 5265964"/>
                  <a:gd name="connsiteY19" fmla="*/ 571500 h 979714"/>
                  <a:gd name="connsiteX20" fmla="*/ 1592036 w 5265964"/>
                  <a:gd name="connsiteY20" fmla="*/ 669471 h 979714"/>
                  <a:gd name="connsiteX21" fmla="*/ 1428750 w 5265964"/>
                  <a:gd name="connsiteY21" fmla="*/ 800100 h 979714"/>
                  <a:gd name="connsiteX22" fmla="*/ 1289957 w 5265964"/>
                  <a:gd name="connsiteY22" fmla="*/ 816428 h 979714"/>
                  <a:gd name="connsiteX23" fmla="*/ 1216478 w 5265964"/>
                  <a:gd name="connsiteY23" fmla="*/ 881743 h 979714"/>
                  <a:gd name="connsiteX24" fmla="*/ 1094014 w 5265964"/>
                  <a:gd name="connsiteY24" fmla="*/ 938893 h 979714"/>
                  <a:gd name="connsiteX25" fmla="*/ 1020536 w 5265964"/>
                  <a:gd name="connsiteY25" fmla="*/ 979714 h 979714"/>
                  <a:gd name="connsiteX26" fmla="*/ 930728 w 5265964"/>
                  <a:gd name="connsiteY26" fmla="*/ 979714 h 979714"/>
                  <a:gd name="connsiteX27" fmla="*/ 0 w 5265964"/>
                  <a:gd name="connsiteY27" fmla="*/ 0 h 979714"/>
                  <a:gd name="connsiteX28" fmla="*/ 0 w 5265964"/>
                  <a:gd name="connsiteY28" fmla="*/ 0 h 979714"/>
                  <a:gd name="connsiteX0" fmla="*/ 5265964 w 5265964"/>
                  <a:gd name="connsiteY0" fmla="*/ 604157 h 979714"/>
                  <a:gd name="connsiteX1" fmla="*/ 5257800 w 5265964"/>
                  <a:gd name="connsiteY1" fmla="*/ 661307 h 979714"/>
                  <a:gd name="connsiteX2" fmla="*/ 5208814 w 5265964"/>
                  <a:gd name="connsiteY2" fmla="*/ 718457 h 979714"/>
                  <a:gd name="connsiteX3" fmla="*/ 5119007 w 5265964"/>
                  <a:gd name="connsiteY3" fmla="*/ 726621 h 979714"/>
                  <a:gd name="connsiteX4" fmla="*/ 4988378 w 5265964"/>
                  <a:gd name="connsiteY4" fmla="*/ 693964 h 979714"/>
                  <a:gd name="connsiteX5" fmla="*/ 4776107 w 5265964"/>
                  <a:gd name="connsiteY5" fmla="*/ 685800 h 979714"/>
                  <a:gd name="connsiteX6" fmla="*/ 4514850 w 5265964"/>
                  <a:gd name="connsiteY6" fmla="*/ 628650 h 979714"/>
                  <a:gd name="connsiteX7" fmla="*/ 4278086 w 5265964"/>
                  <a:gd name="connsiteY7" fmla="*/ 628650 h 979714"/>
                  <a:gd name="connsiteX8" fmla="*/ 3992336 w 5265964"/>
                  <a:gd name="connsiteY8" fmla="*/ 579664 h 979714"/>
                  <a:gd name="connsiteX9" fmla="*/ 3763736 w 5265964"/>
                  <a:gd name="connsiteY9" fmla="*/ 555171 h 979714"/>
                  <a:gd name="connsiteX10" fmla="*/ 3624943 w 5265964"/>
                  <a:gd name="connsiteY10" fmla="*/ 514350 h 979714"/>
                  <a:gd name="connsiteX11" fmla="*/ 3388178 w 5265964"/>
                  <a:gd name="connsiteY11" fmla="*/ 473528 h 979714"/>
                  <a:gd name="connsiteX12" fmla="*/ 3175907 w 5265964"/>
                  <a:gd name="connsiteY12" fmla="*/ 449035 h 979714"/>
                  <a:gd name="connsiteX13" fmla="*/ 3020786 w 5265964"/>
                  <a:gd name="connsiteY13" fmla="*/ 424543 h 979714"/>
                  <a:gd name="connsiteX14" fmla="*/ 2743200 w 5265964"/>
                  <a:gd name="connsiteY14" fmla="*/ 400050 h 979714"/>
                  <a:gd name="connsiteX15" fmla="*/ 2637064 w 5265964"/>
                  <a:gd name="connsiteY15" fmla="*/ 400050 h 979714"/>
                  <a:gd name="connsiteX16" fmla="*/ 2490107 w 5265964"/>
                  <a:gd name="connsiteY16" fmla="*/ 400050 h 979714"/>
                  <a:gd name="connsiteX17" fmla="*/ 2212521 w 5265964"/>
                  <a:gd name="connsiteY17" fmla="*/ 457200 h 979714"/>
                  <a:gd name="connsiteX18" fmla="*/ 1992086 w 5265964"/>
                  <a:gd name="connsiteY18" fmla="*/ 522514 h 979714"/>
                  <a:gd name="connsiteX19" fmla="*/ 1861457 w 5265964"/>
                  <a:gd name="connsiteY19" fmla="*/ 571500 h 979714"/>
                  <a:gd name="connsiteX20" fmla="*/ 1592036 w 5265964"/>
                  <a:gd name="connsiteY20" fmla="*/ 669471 h 979714"/>
                  <a:gd name="connsiteX21" fmla="*/ 1412421 w 5265964"/>
                  <a:gd name="connsiteY21" fmla="*/ 767443 h 979714"/>
                  <a:gd name="connsiteX22" fmla="*/ 1289957 w 5265964"/>
                  <a:gd name="connsiteY22" fmla="*/ 816428 h 979714"/>
                  <a:gd name="connsiteX23" fmla="*/ 1216478 w 5265964"/>
                  <a:gd name="connsiteY23" fmla="*/ 881743 h 979714"/>
                  <a:gd name="connsiteX24" fmla="*/ 1094014 w 5265964"/>
                  <a:gd name="connsiteY24" fmla="*/ 938893 h 979714"/>
                  <a:gd name="connsiteX25" fmla="*/ 1020536 w 5265964"/>
                  <a:gd name="connsiteY25" fmla="*/ 979714 h 979714"/>
                  <a:gd name="connsiteX26" fmla="*/ 930728 w 5265964"/>
                  <a:gd name="connsiteY26" fmla="*/ 979714 h 979714"/>
                  <a:gd name="connsiteX27" fmla="*/ 0 w 5265964"/>
                  <a:gd name="connsiteY27" fmla="*/ 0 h 979714"/>
                  <a:gd name="connsiteX28" fmla="*/ 0 w 5265964"/>
                  <a:gd name="connsiteY28" fmla="*/ 0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5964" h="979714">
                    <a:moveTo>
                      <a:pt x="5265964" y="604157"/>
                    </a:moveTo>
                    <a:lnTo>
                      <a:pt x="5257800" y="661307"/>
                    </a:lnTo>
                    <a:lnTo>
                      <a:pt x="5208814" y="718457"/>
                    </a:lnTo>
                    <a:lnTo>
                      <a:pt x="5119007" y="726621"/>
                    </a:lnTo>
                    <a:lnTo>
                      <a:pt x="4988378" y="693964"/>
                    </a:lnTo>
                    <a:lnTo>
                      <a:pt x="4776107" y="685800"/>
                    </a:lnTo>
                    <a:lnTo>
                      <a:pt x="4514850" y="628650"/>
                    </a:lnTo>
                    <a:lnTo>
                      <a:pt x="4278086" y="628650"/>
                    </a:lnTo>
                    <a:lnTo>
                      <a:pt x="3992336" y="579664"/>
                    </a:lnTo>
                    <a:lnTo>
                      <a:pt x="3763736" y="555171"/>
                    </a:lnTo>
                    <a:lnTo>
                      <a:pt x="3624943" y="514350"/>
                    </a:lnTo>
                    <a:lnTo>
                      <a:pt x="3388178" y="473528"/>
                    </a:lnTo>
                    <a:lnTo>
                      <a:pt x="3175907" y="449035"/>
                    </a:lnTo>
                    <a:lnTo>
                      <a:pt x="3020786" y="424543"/>
                    </a:lnTo>
                    <a:lnTo>
                      <a:pt x="2743200" y="400050"/>
                    </a:lnTo>
                    <a:lnTo>
                      <a:pt x="2637064" y="400050"/>
                    </a:lnTo>
                    <a:lnTo>
                      <a:pt x="2490107" y="400050"/>
                    </a:lnTo>
                    <a:lnTo>
                      <a:pt x="2212521" y="457200"/>
                    </a:lnTo>
                    <a:lnTo>
                      <a:pt x="1992086" y="522514"/>
                    </a:lnTo>
                    <a:lnTo>
                      <a:pt x="1861457" y="571500"/>
                    </a:lnTo>
                    <a:lnTo>
                      <a:pt x="1592036" y="669471"/>
                    </a:lnTo>
                    <a:lnTo>
                      <a:pt x="1412421" y="767443"/>
                    </a:lnTo>
                    <a:lnTo>
                      <a:pt x="1289957" y="816428"/>
                    </a:lnTo>
                    <a:lnTo>
                      <a:pt x="1216478" y="881743"/>
                    </a:lnTo>
                    <a:lnTo>
                      <a:pt x="1094014" y="938893"/>
                    </a:lnTo>
                    <a:lnTo>
                      <a:pt x="1020536" y="979714"/>
                    </a:lnTo>
                    <a:lnTo>
                      <a:pt x="930728" y="979714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/>
              <p:cNvSpPr/>
              <p:nvPr/>
            </p:nvSpPr>
            <p:spPr bwMode="auto">
              <a:xfrm>
                <a:off x="-114301" y="3208564"/>
                <a:ext cx="840922" cy="1461408"/>
              </a:xfrm>
              <a:custGeom>
                <a:avLst/>
                <a:gdLst>
                  <a:gd name="connsiteX0" fmla="*/ 73479 w 914400"/>
                  <a:gd name="connsiteY0" fmla="*/ 0 h 1502229"/>
                  <a:gd name="connsiteX1" fmla="*/ 914400 w 914400"/>
                  <a:gd name="connsiteY1" fmla="*/ 889907 h 1502229"/>
                  <a:gd name="connsiteX2" fmla="*/ 857250 w 914400"/>
                  <a:gd name="connsiteY2" fmla="*/ 1004207 h 1502229"/>
                  <a:gd name="connsiteX3" fmla="*/ 0 w 914400"/>
                  <a:gd name="connsiteY3" fmla="*/ 1502229 h 1502229"/>
                  <a:gd name="connsiteX0" fmla="*/ 1 w 840922"/>
                  <a:gd name="connsiteY0" fmla="*/ 0 h 1461408"/>
                  <a:gd name="connsiteX1" fmla="*/ 840922 w 840922"/>
                  <a:gd name="connsiteY1" fmla="*/ 889907 h 1461408"/>
                  <a:gd name="connsiteX2" fmla="*/ 783772 w 840922"/>
                  <a:gd name="connsiteY2" fmla="*/ 1004207 h 1461408"/>
                  <a:gd name="connsiteX3" fmla="*/ 0 w 840922"/>
                  <a:gd name="connsiteY3" fmla="*/ 1461408 h 14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922" h="1461408">
                    <a:moveTo>
                      <a:pt x="1" y="0"/>
                    </a:moveTo>
                    <a:lnTo>
                      <a:pt x="840922" y="889907"/>
                    </a:lnTo>
                    <a:lnTo>
                      <a:pt x="783772" y="1004207"/>
                    </a:lnTo>
                    <a:lnTo>
                      <a:pt x="0" y="1461408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85937" y="2367659"/>
              <a:ext cx="2852140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Infrastructure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47894" y="2367228"/>
              <a:ext cx="2934720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Disaster Mgmt.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" r="802" b="9806"/>
            <a:stretch/>
          </p:blipFill>
          <p:spPr>
            <a:xfrm>
              <a:off x="3133557" y="2821466"/>
              <a:ext cx="2985029" cy="2902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44443" y="2831685"/>
              <a:ext cx="937563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Before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44443" y="4285927"/>
              <a:ext cx="950029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After</a:t>
              </a:r>
              <a:endParaRPr lang="en-US" dirty="0"/>
            </a:p>
          </p:txBody>
        </p:sp>
        <p:grpSp>
          <p:nvGrpSpPr>
            <p:cNvPr id="12" name="グループ化 79"/>
            <p:cNvGrpSpPr/>
            <p:nvPr/>
          </p:nvGrpSpPr>
          <p:grpSpPr>
            <a:xfrm>
              <a:off x="166817" y="2795429"/>
              <a:ext cx="2973810" cy="2931567"/>
              <a:chOff x="4809343" y="3179649"/>
              <a:chExt cx="2279182" cy="1761939"/>
            </a:xfrm>
          </p:grpSpPr>
          <p:pic>
            <p:nvPicPr>
              <p:cNvPr id="13" name="図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9343" y="3200625"/>
                <a:ext cx="2210003" cy="1740963"/>
              </a:xfrm>
              <a:prstGeom prst="rect">
                <a:avLst/>
              </a:prstGeom>
            </p:spPr>
          </p:pic>
          <p:sp>
            <p:nvSpPr>
              <p:cNvPr id="14" name="テキスト ボックス 81"/>
              <p:cNvSpPr txBox="1"/>
              <p:nvPr/>
            </p:nvSpPr>
            <p:spPr>
              <a:xfrm>
                <a:off x="4825262" y="3906667"/>
                <a:ext cx="677188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dirty="0" smtClean="0">
                    <a:solidFill>
                      <a:schemeClr val="bg1"/>
                    </a:solidFill>
                  </a:rPr>
                  <a:t>Tanker</a:t>
                </a:r>
                <a:endParaRPr kumimoji="1" lang="ja-JP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正方形/長方形 82"/>
              <p:cNvSpPr/>
              <p:nvPr/>
            </p:nvSpPr>
            <p:spPr bwMode="auto">
              <a:xfrm>
                <a:off x="4951557" y="4081169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25000"/>
                    <a:lumOff val="75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16" name="テキスト ボックス 83"/>
              <p:cNvSpPr txBox="1"/>
              <p:nvPr/>
            </p:nvSpPr>
            <p:spPr>
              <a:xfrm>
                <a:off x="5613903" y="4288044"/>
                <a:ext cx="429018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dirty="0" smtClean="0">
                    <a:solidFill>
                      <a:schemeClr val="bg1"/>
                    </a:solidFill>
                  </a:rPr>
                  <a:t>Tug</a:t>
                </a:r>
                <a:endParaRPr kumimoji="1" lang="ja-JP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正方形/長方形 84"/>
              <p:cNvSpPr/>
              <p:nvPr/>
            </p:nvSpPr>
            <p:spPr bwMode="auto">
              <a:xfrm>
                <a:off x="5649365" y="4487485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25000"/>
                    <a:lumOff val="75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18" name="テキスト ボックス 85"/>
              <p:cNvSpPr txBox="1"/>
              <p:nvPr/>
            </p:nvSpPr>
            <p:spPr>
              <a:xfrm>
                <a:off x="5901287" y="3952896"/>
                <a:ext cx="706674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bg1"/>
                    </a:solidFill>
                  </a:rPr>
                  <a:t>Fishery</a:t>
                </a:r>
                <a:endParaRPr lang="ja-JP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正方形/長方形 86"/>
              <p:cNvSpPr/>
              <p:nvPr/>
            </p:nvSpPr>
            <p:spPr bwMode="auto">
              <a:xfrm>
                <a:off x="6075577" y="4152337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20" name="テキスト ボックス 87"/>
              <p:cNvSpPr txBox="1"/>
              <p:nvPr/>
            </p:nvSpPr>
            <p:spPr>
              <a:xfrm>
                <a:off x="6381851" y="3830053"/>
                <a:ext cx="706674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bg1"/>
                    </a:solidFill>
                  </a:rPr>
                  <a:t>Fishery</a:t>
                </a:r>
                <a:endParaRPr lang="ja-JP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正方形/長方形 88"/>
              <p:cNvSpPr/>
              <p:nvPr/>
            </p:nvSpPr>
            <p:spPr bwMode="auto">
              <a:xfrm>
                <a:off x="6556141" y="4029494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22" name="正方形/長方形 89"/>
              <p:cNvSpPr/>
              <p:nvPr/>
            </p:nvSpPr>
            <p:spPr bwMode="auto">
              <a:xfrm>
                <a:off x="6221648" y="4440197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23" name="テキスト ボックス 90"/>
              <p:cNvSpPr txBox="1"/>
              <p:nvPr/>
            </p:nvSpPr>
            <p:spPr>
              <a:xfrm>
                <a:off x="6320875" y="4739830"/>
                <a:ext cx="592417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dirty="0" smtClean="0">
                    <a:solidFill>
                      <a:schemeClr val="bg1"/>
                    </a:solidFill>
                  </a:rPr>
                  <a:t>Cargo</a:t>
                </a:r>
                <a:endParaRPr kumimoji="1" lang="ja-JP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正方形/長方形 91"/>
              <p:cNvSpPr/>
              <p:nvPr/>
            </p:nvSpPr>
            <p:spPr bwMode="auto">
              <a:xfrm>
                <a:off x="6077849" y="3363958"/>
                <a:ext cx="360000" cy="360207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25" name="テキスト ボックス 92"/>
              <p:cNvSpPr txBox="1"/>
              <p:nvPr/>
            </p:nvSpPr>
            <p:spPr>
              <a:xfrm>
                <a:off x="5946009" y="3179649"/>
                <a:ext cx="592417" cy="18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400" b="1" dirty="0" smtClean="0">
                    <a:solidFill>
                      <a:schemeClr val="bg1"/>
                    </a:solidFill>
                  </a:rPr>
                  <a:t>Cargo</a:t>
                </a:r>
                <a:endParaRPr kumimoji="1" lang="ja-JP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7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98492" y="983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662" y="320318"/>
            <a:ext cx="10515600" cy="1325563"/>
          </a:xfrm>
        </p:spPr>
        <p:txBody>
          <a:bodyPr/>
          <a:lstStyle/>
          <a:p>
            <a:r>
              <a:rPr lang="en-US" dirty="0"/>
              <a:t>My Research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62" y="1856792"/>
            <a:ext cx="5887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4000" dirty="0" smtClean="0"/>
              <a:t>Ship Classification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4000" dirty="0" smtClean="0"/>
              <a:t>Change Detection (brief)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96239" y="1222551"/>
            <a:ext cx="4919023" cy="3497787"/>
            <a:chOff x="693093" y="3345778"/>
            <a:chExt cx="4919023" cy="3497787"/>
          </a:xfrm>
          <a:noFill/>
        </p:grpSpPr>
        <p:pic>
          <p:nvPicPr>
            <p:cNvPr id="7" name="Picture 6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93" y="3345778"/>
              <a:ext cx="4919023" cy="3497787"/>
            </a:xfrm>
            <a:prstGeom prst="rect">
              <a:avLst/>
            </a:prstGeom>
            <a:grp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56402" y="6460395"/>
              <a:ext cx="1240260" cy="369332"/>
            </a:xfrm>
            <a:prstGeom prst="rect">
              <a:avLst/>
            </a:prstGeom>
            <a:grp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©RISAT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16605" y="5107259"/>
            <a:ext cx="22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Microwave Image =&gt;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Motivation</a:t>
            </a:r>
            <a:endParaRPr lang="en-US" sz="2700" dirty="0"/>
          </a:p>
        </p:txBody>
      </p:sp>
      <p:sp>
        <p:nvSpPr>
          <p:cNvPr id="16" name="TextBox 15"/>
          <p:cNvSpPr txBox="1"/>
          <p:nvPr/>
        </p:nvSpPr>
        <p:spPr>
          <a:xfrm>
            <a:off x="1566058" y="735858"/>
            <a:ext cx="9063842" cy="4462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 classification </a:t>
            </a:r>
            <a:r>
              <a:rPr lang="en-US" sz="225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key application in of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maritime 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6059" y="1222170"/>
            <a:ext cx="906384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Helps in quick identification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ships involved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illegal activities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0" y="1829520"/>
            <a:ext cx="3960138" cy="1957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73" y="1841031"/>
            <a:ext cx="3939545" cy="1977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90" y="3975979"/>
            <a:ext cx="3960138" cy="1965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73" y="3975979"/>
            <a:ext cx="3939545" cy="1965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37306" y="1789760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Overfishing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6924" y="1817924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Oil-spills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7306" y="3932747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Garbage dump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2359" y="3975979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Smuggling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37"/>
          <p:cNvSpPr txBox="1"/>
          <p:nvPr/>
        </p:nvSpPr>
        <p:spPr>
          <a:xfrm>
            <a:off x="8515618" y="5685943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Magazine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37"/>
          <p:cNvSpPr txBox="1"/>
          <p:nvPr/>
        </p:nvSpPr>
        <p:spPr>
          <a:xfrm>
            <a:off x="8422313" y="3503733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NOAA/CC BY 2.0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9351" y="6217267"/>
            <a:ext cx="1101514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Microwave image is very useful as it is ‘cloud-free’ and image even in night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558173" y="1960106"/>
            <a:ext cx="3633828" cy="4153081"/>
            <a:chOff x="3572810" y="2700258"/>
            <a:chExt cx="4549680" cy="35789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2810" y="2700258"/>
              <a:ext cx="4107649" cy="357890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197460" y="5488913"/>
              <a:ext cx="1925030" cy="38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©Yomiuri </a:t>
              </a:r>
              <a:r>
                <a:rPr lang="en-US" sz="1200" dirty="0" err="1" smtClean="0"/>
                <a:t>Shinbun</a:t>
              </a:r>
              <a:r>
                <a:rPr lang="en-US" sz="1200" dirty="0" smtClean="0"/>
                <a:t>, 28/02/2018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0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Existing SAR Ship Classification Methods </a:t>
            </a:r>
            <a:endParaRPr lang="en-US" sz="2700" dirty="0"/>
          </a:p>
        </p:txBody>
      </p:sp>
      <p:sp>
        <p:nvSpPr>
          <p:cNvPr id="11" name="TextBox 10"/>
          <p:cNvSpPr txBox="1"/>
          <p:nvPr/>
        </p:nvSpPr>
        <p:spPr>
          <a:xfrm>
            <a:off x="1612118" y="767686"/>
            <a:ext cx="896679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Hand-crafted Features (HCF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)-based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2120" y="3363611"/>
            <a:ext cx="896678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Convolutional Neural Network (CNN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)-based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6"/>
          <p:cNvGrpSpPr/>
          <p:nvPr/>
        </p:nvGrpSpPr>
        <p:grpSpPr>
          <a:xfrm>
            <a:off x="2157482" y="4064719"/>
            <a:ext cx="5969066" cy="1836708"/>
            <a:chOff x="4385488" y="2165258"/>
            <a:chExt cx="4921648" cy="1491624"/>
          </a:xfrm>
        </p:grpSpPr>
        <p:grpSp>
          <p:nvGrpSpPr>
            <p:cNvPr id="41" name="Group 11"/>
            <p:cNvGrpSpPr/>
            <p:nvPr/>
          </p:nvGrpSpPr>
          <p:grpSpPr>
            <a:xfrm>
              <a:off x="5937589" y="2313602"/>
              <a:ext cx="3369547" cy="1199837"/>
              <a:chOff x="3337761" y="4491905"/>
              <a:chExt cx="3429218" cy="686894"/>
            </a:xfrm>
          </p:grpSpPr>
          <p:sp>
            <p:nvSpPr>
              <p:cNvPr id="49" name="Rectangle 12"/>
              <p:cNvSpPr/>
              <p:nvPr/>
            </p:nvSpPr>
            <p:spPr bwMode="auto">
              <a:xfrm>
                <a:off x="3920204" y="4491905"/>
                <a:ext cx="1301814" cy="686894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CNN</a:t>
                </a:r>
              </a:p>
            </p:txBody>
          </p:sp>
          <p:cxnSp>
            <p:nvCxnSpPr>
              <p:cNvPr id="50" name="Straight Arrow Connector 14"/>
              <p:cNvCxnSpPr>
                <a:endCxn id="49" idx="1"/>
              </p:cNvCxnSpPr>
              <p:nvPr/>
            </p:nvCxnSpPr>
            <p:spPr bwMode="auto">
              <a:xfrm flipV="1">
                <a:off x="3337761" y="4835352"/>
                <a:ext cx="582443" cy="3204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15"/>
              <p:cNvSpPr txBox="1"/>
              <p:nvPr/>
            </p:nvSpPr>
            <p:spPr>
              <a:xfrm>
                <a:off x="5763436" y="4727885"/>
                <a:ext cx="1003543" cy="21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</a:p>
            </p:txBody>
          </p:sp>
          <p:cxnSp>
            <p:nvCxnSpPr>
              <p:cNvPr id="52" name="Straight Arrow Connector 16"/>
              <p:cNvCxnSpPr/>
              <p:nvPr/>
            </p:nvCxnSpPr>
            <p:spPr bwMode="auto">
              <a:xfrm flipV="1">
                <a:off x="5222018" y="4844595"/>
                <a:ext cx="556383" cy="975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24"/>
            <p:cNvGrpSpPr/>
            <p:nvPr/>
          </p:nvGrpSpPr>
          <p:grpSpPr>
            <a:xfrm>
              <a:off x="4385488" y="2165258"/>
              <a:ext cx="1549883" cy="1491624"/>
              <a:chOff x="414866" y="1493183"/>
              <a:chExt cx="1885308" cy="2015066"/>
            </a:xfrm>
          </p:grpSpPr>
          <p:pic>
            <p:nvPicPr>
              <p:cNvPr id="43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66" y="149318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1664014"/>
                <a:ext cx="1184334" cy="118433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33" y="1815415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6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56" y="197653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7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79" y="2137649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8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599" y="2325673"/>
                <a:ext cx="1182575" cy="11825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53" name="TextBox 37"/>
          <p:cNvSpPr txBox="1"/>
          <p:nvPr/>
        </p:nvSpPr>
        <p:spPr>
          <a:xfrm>
            <a:off x="3256078" y="555162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pic>
        <p:nvPicPr>
          <p:cNvPr id="5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22" y="1539575"/>
            <a:ext cx="1744823" cy="1566211"/>
          </a:xfrm>
          <a:prstGeom prst="rect">
            <a:avLst/>
          </a:prstGeom>
        </p:spPr>
      </p:pic>
      <p:sp>
        <p:nvSpPr>
          <p:cNvPr id="56" name="Rectangle 35"/>
          <p:cNvSpPr/>
          <p:nvPr/>
        </p:nvSpPr>
        <p:spPr bwMode="auto">
          <a:xfrm rot="19947095">
            <a:off x="2195387" y="2122087"/>
            <a:ext cx="1216497" cy="410226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1798934" y="1499193"/>
            <a:ext cx="1315040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2813973" y="2748557"/>
            <a:ext cx="101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59" name="Rectangle 12"/>
          <p:cNvSpPr/>
          <p:nvPr/>
        </p:nvSpPr>
        <p:spPr bwMode="auto">
          <a:xfrm>
            <a:off x="3952526" y="1898899"/>
            <a:ext cx="1231539" cy="901455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Feature*</a:t>
            </a:r>
          </a:p>
          <a:p>
            <a:pPr algn="ctr"/>
            <a:r>
              <a:rPr 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extractor</a:t>
            </a:r>
            <a:endParaRPr 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0" name="Straight Arrow Connector 14"/>
          <p:cNvCxnSpPr>
            <a:endCxn id="59" idx="1"/>
          </p:cNvCxnSpPr>
          <p:nvPr/>
        </p:nvCxnSpPr>
        <p:spPr bwMode="auto">
          <a:xfrm flipV="1">
            <a:off x="3487087" y="2349626"/>
            <a:ext cx="465439" cy="5598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6"/>
          <p:cNvCxnSpPr>
            <a:stCxn id="59" idx="3"/>
            <a:endCxn id="63" idx="1"/>
          </p:cNvCxnSpPr>
          <p:nvPr/>
        </p:nvCxnSpPr>
        <p:spPr bwMode="auto">
          <a:xfrm>
            <a:off x="5184064" y="2349627"/>
            <a:ext cx="333838" cy="30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Rectangle 12"/>
          <p:cNvSpPr/>
          <p:nvPr/>
        </p:nvSpPr>
        <p:spPr bwMode="auto">
          <a:xfrm>
            <a:off x="5517903" y="1899200"/>
            <a:ext cx="1231539" cy="901455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Classifier</a:t>
            </a:r>
          </a:p>
          <a:p>
            <a:pPr algn="ctr"/>
            <a:r>
              <a:rPr 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(SVM)</a:t>
            </a:r>
            <a:endParaRPr 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TextBox 15"/>
          <p:cNvSpPr txBox="1"/>
          <p:nvPr/>
        </p:nvSpPr>
        <p:spPr>
          <a:xfrm>
            <a:off x="7009546" y="2123625"/>
            <a:ext cx="986081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65" name="Straight Arrow Connector 16"/>
          <p:cNvCxnSpPr>
            <a:stCxn id="63" idx="3"/>
            <a:endCxn id="64" idx="1"/>
          </p:cNvCxnSpPr>
          <p:nvPr/>
        </p:nvCxnSpPr>
        <p:spPr bwMode="auto">
          <a:xfrm>
            <a:off x="6749441" y="2349927"/>
            <a:ext cx="260104" cy="453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テキスト ボックス 22"/>
          <p:cNvSpPr txBox="1"/>
          <p:nvPr/>
        </p:nvSpPr>
        <p:spPr>
          <a:xfrm>
            <a:off x="7891888" y="1473414"/>
            <a:ext cx="2687020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Intuitive features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Requires expert knowledge of ships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858455" y="3988288"/>
            <a:ext cx="268702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require expert knowledge</a:t>
            </a:r>
            <a:endParaRPr kumimoji="1"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Requires huge training data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864107" y="2864179"/>
            <a:ext cx="35635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Length, Area, Intensity, … etc.</a:t>
            </a:r>
            <a:endParaRPr lang="ja-JP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1594884" y="6016309"/>
            <a:ext cx="896679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methods classify a ship based on its appearance </a:t>
            </a:r>
            <a:endParaRPr lang="en-US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1552</TotalTime>
  <Words>1200</Words>
  <Application>Microsoft Office PowerPoint</Application>
  <PresentationFormat>Widescreen</PresentationFormat>
  <Paragraphs>331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Towards Geospatial Intelligence with AI</vt:lpstr>
      <vt:lpstr>What is Geospatial Intelligence?</vt:lpstr>
      <vt:lpstr>Why do we care?</vt:lpstr>
      <vt:lpstr>How we see earth?</vt:lpstr>
      <vt:lpstr>How EO sees earth? </vt:lpstr>
      <vt:lpstr>Applications</vt:lpstr>
      <vt:lpstr>My Research Work</vt:lpstr>
      <vt:lpstr>Motivation</vt:lpstr>
      <vt:lpstr>Existing SAR Ship Classification Methods </vt:lpstr>
      <vt:lpstr>Problem</vt:lpstr>
      <vt:lpstr>Proposed Method</vt:lpstr>
      <vt:lpstr>Experimental Set-up</vt:lpstr>
      <vt:lpstr>Experimental Result</vt:lpstr>
      <vt:lpstr>Demo</vt:lpstr>
      <vt:lpstr>Change Detection - Motivation</vt:lpstr>
      <vt:lpstr>Conventional Method</vt:lpstr>
      <vt:lpstr>Proposed Method</vt:lpstr>
      <vt:lpstr>Experimental Evaluation</vt:lpstr>
      <vt:lpstr>Dataset</vt:lpstr>
      <vt:lpstr>Result [1/2] : f-measure</vt:lpstr>
      <vt:lpstr>Result [2/2] : Change Maps</vt:lpstr>
      <vt:lpstr>Conclusion</vt:lpstr>
      <vt:lpstr>Contents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0000016446351</dc:creator>
  <cp:lastModifiedBy>0000016446351</cp:lastModifiedBy>
  <cp:revision>35</cp:revision>
  <dcterms:created xsi:type="dcterms:W3CDTF">2019-08-06T09:58:54Z</dcterms:created>
  <dcterms:modified xsi:type="dcterms:W3CDTF">2019-08-08T04:57:45Z</dcterms:modified>
</cp:coreProperties>
</file>